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259" r:id="rId4"/>
    <p:sldId id="258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93244-B7A6-449B-BE91-2A0C92BED013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91631-D4E1-46A1-835C-202C9721A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50724-1074-4158-B878-96919EAEEB56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EA53A-1785-400F-8D14-5910B967A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A53A-1785-400F-8D14-5910B967AE3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8EBE-B278-4D4C-A201-4FAEADB9091F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722D-1598-4D74-9E52-A42AD97E83D3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D33A-1222-498F-9D55-28E0D5DA1AF7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1B38-9D2A-418F-B66E-9637AF029796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0438-C457-478F-A80D-5B4A05451753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5BEE-7FB8-4B49-8427-AEF3AAE030CF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693F-F1DE-4F87-B94C-F61A4F7DA909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A418-9859-4B9C-A662-A4D9AB99749D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E9B8-4A0F-4B7C-B4E2-0F4364C0ECAB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6E96-187C-4E46-AB2C-E4E63EDB503D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723A-0860-429F-A049-3A0D76293DE1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C8211-8674-4BA4-89A9-7E6999345646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31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17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24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9258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JANUARY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7203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2021</a:t>
            </a: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NOTES: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err="1" smtClean="0">
                          <a:effectLst/>
                        </a:rPr>
                        <a:t>FebRUARY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6934200" y="6492875"/>
            <a:ext cx="2057400" cy="365125"/>
          </a:xfrm>
        </p:spPr>
        <p:txBody>
          <a:bodyPr/>
          <a:lstStyle/>
          <a:p>
            <a:r>
              <a:rPr lang="en-US" sz="1000" dirty="0" smtClean="0"/>
              <a:t>        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9611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OCTOBER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2021</a:t>
            </a: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smtClean="0">
                          <a:effectLst/>
                        </a:rPr>
                        <a:t>November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440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NOVEMBER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2021</a:t>
            </a: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smtClean="0">
                          <a:effectLst/>
                        </a:rPr>
                        <a:t>December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3762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DECEMBER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2021</a:t>
            </a: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806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smtClean="0">
                          <a:effectLst/>
                        </a:rPr>
                        <a:t>January 2022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effectLst/>
                        </a:rPr>
                        <a:t>30</a:t>
                      </a:r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effectLst/>
                        </a:rPr>
                        <a:t>31</a:t>
                      </a:r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14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27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28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2717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FEBRUARY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2021</a:t>
            </a: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NOTES: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 smtClean="0">
                          <a:effectLst/>
                          <a:latin typeface="Calibri" panose="020F0502020204030204" pitchFamily="34" charset="0"/>
                        </a:rPr>
                        <a:t>March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10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28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94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14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27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28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2849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MARCH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2021</a:t>
            </a: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597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smtClean="0">
                          <a:effectLst/>
                        </a:rPr>
                        <a:t>APRIL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10</a:t>
                      </a:r>
                      <a:endParaRPr lang="en-US" sz="1050" b="0" i="0" u="none" strike="noStrike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17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18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24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8950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APRIL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2021</a:t>
            </a: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smtClean="0">
                          <a:effectLst/>
                        </a:rPr>
                        <a:t>MAY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15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29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4234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MAY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2021</a:t>
            </a: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806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smtClean="0">
                          <a:effectLst/>
                        </a:rPr>
                        <a:t>JUNE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29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12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13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19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20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</a:rPr>
                        <a:t>27</a:t>
                      </a:r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7524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JUNE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2021</a:t>
            </a: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 smtClean="0"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655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JULY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2021</a:t>
            </a: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2735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cap="all" baseline="0" dirty="0" smtClean="0">
                          <a:effectLst/>
                        </a:rPr>
                        <a:t>August</a:t>
                      </a:r>
                      <a:endParaRPr lang="en-US" sz="10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30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5909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AUGUST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2021</a:t>
            </a: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smtClean="0">
                          <a:effectLst/>
                        </a:rPr>
                        <a:t>SEPTEMBER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21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22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23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24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25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26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27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28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29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30</a:t>
                      </a: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6888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SEPTEMBER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2021</a:t>
            </a:r>
          </a:p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Notes:</a:t>
                      </a:r>
                      <a:endParaRPr lang="en-US" sz="14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 smtClean="0"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18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25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1009</Words>
  <Application>Microsoft Office PowerPoint</Application>
  <PresentationFormat>On-screen Show (4:3)</PresentationFormat>
  <Paragraphs>1018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Monthly Calendar - Calendarlabs.com</dc:title>
  <dc:subject>2021 Monthly Calendar - Calendarlabs.com</dc:subject>
  <dc:creator>CalendarLabs.com</dc:creator>
  <cp:keywords>Monthly Calendar; Calendarlabs.com</cp:keywords>
  <dc:description>All Rights Reserved. Copyright © 2021 CalendarLabs.com. Do not distribute or sale without written permission.</dc:description>
  <cp:lastModifiedBy>CalendarLabs.com</cp:lastModifiedBy>
  <cp:revision>15</cp:revision>
  <dcterms:created xsi:type="dcterms:W3CDTF">2020-12-11T12:56:42Z</dcterms:created>
  <dcterms:modified xsi:type="dcterms:W3CDTF">2021-02-02T07:45:10Z</dcterms:modified>
  <cp:category>Monthly Calendar;Calendarlabs.com</cp:category>
</cp:coreProperties>
</file>