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1" r:id="rId3"/>
    <p:sldId id="260" r:id="rId4"/>
    <p:sldId id="259" r:id="rId5"/>
    <p:sldId id="258" r:id="rId6"/>
    <p:sldId id="257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2BC42-198D-4694-B851-9DC22117F4A9}" type="datetimeFigureOut">
              <a:rPr lang="en-US" smtClean="0"/>
              <a:pPr/>
              <a:t>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BF6BD-3E89-450C-BC81-5D0D45B978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D4B5A-3CDB-4836-9673-5B5B0EE52703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C9BA9-F57D-4B0C-8380-891CC17405E1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CDB25-A104-4B96-9B08-7330544FFE13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3CA4E-0A66-47DE-9742-EAEB18D248ED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8F94-0682-4E1A-88C9-7D3058A84B8C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A86EC-5F5B-4232-B956-45991380F7D3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C807F-D71A-4AAF-8CF5-784C073AF7DF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E6D31-D0DA-41CD-8B61-88020FE16E8A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FFC7A-4AB0-4986-A0A2-867798CB450A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FE04-D2EF-450B-AE16-428C0C24C824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64D8-A52B-4D7B-AC59-E4D0A962FBA0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232DD-A46B-463A-85D8-2698AA8D1DE0}" type="datetime1">
              <a:rPr lang="en-US" smtClean="0"/>
              <a:pPr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Template © calendarlabs.com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748C5-6F1B-42D7-8EDC-C7A52E921B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January 2021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31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3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9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10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16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17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23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24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30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grpSp>
        <p:nvGrpSpPr>
          <p:cNvPr id="32" name="Group 31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22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23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24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705600" y="6172200"/>
            <a:ext cx="2286000" cy="365125"/>
          </a:xfrm>
        </p:spPr>
        <p:txBody>
          <a:bodyPr/>
          <a:lstStyle/>
          <a:p>
            <a:r>
              <a:rPr lang="en-US" dirty="0" smtClean="0">
                <a:cs typeface="Arial" pitchFamily="34" charset="0"/>
              </a:rPr>
              <a:t>Template © calendarlabs.com</a:t>
            </a:r>
            <a:endParaRPr lang="en-US" dirty="0">
              <a:cs typeface="Arial" pitchFamily="34" charset="0"/>
            </a:endParaRP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JAN 01: New Year’s Day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JAN 18: ML King Day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err="1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OCTOBer</a:t>
                      </a:r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 2021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 smtClean="0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OCT</a:t>
                      </a:r>
                      <a:r>
                        <a:rPr lang="en-US" sz="1200" baseline="0" dirty="0" smtClean="0">
                          <a:latin typeface="Bookman Old Style" pitchFamily="18" charset="0"/>
                        </a:rPr>
                        <a:t> 11: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Columbus Day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Bookman Old Style" pitchFamily="18" charset="0"/>
                        </a:rPr>
                        <a:t>OCT</a:t>
                      </a:r>
                      <a:r>
                        <a:rPr lang="en-US" sz="12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en-US" sz="1200" dirty="0" smtClean="0">
                          <a:latin typeface="Bookman Old Style" pitchFamily="18" charset="0"/>
                        </a:rPr>
                        <a:t>31: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Halloween</a:t>
                      </a:r>
                      <a:endParaRPr lang="en-US" sz="1200" dirty="0" smtClean="0">
                        <a:latin typeface="Bookman Old Style" pitchFamily="18" charset="0"/>
                      </a:endParaRPr>
                    </a:p>
                    <a:p>
                      <a:endParaRPr lang="en-US" sz="1200" baseline="0" dirty="0" smtClean="0"/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NOVEMBER 2021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 smtClean="0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NOV 11: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Veterans Day</a:t>
                      </a:r>
                      <a:endParaRPr lang="en-US" sz="1200" dirty="0" smtClean="0">
                        <a:latin typeface="Bookman Old Style" pitchFamily="18" charset="0"/>
                      </a:endParaRP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NOV 25: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Thanksgiving Day</a:t>
                      </a:r>
                      <a:endParaRPr lang="en-US" sz="1200" dirty="0" smtClean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DECEMBER 2021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 smtClean="0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DEC 25</a:t>
                      </a:r>
                      <a:r>
                        <a:rPr lang="en-US" sz="1200" baseline="0" dirty="0" smtClean="0">
                          <a:latin typeface="Bookman Old Style" pitchFamily="18" charset="0"/>
                        </a:rPr>
                        <a:t>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Christmas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February 2021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6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7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13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14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20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21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27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28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smtClean="0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FEB 14: Valentine’s Day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FEB 15: 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Presidents' Day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MARCH 2021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6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7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13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14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20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21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27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28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 smtClean="0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APRIL 2021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3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4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10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11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17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18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24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25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 smtClean="0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APR</a:t>
                      </a:r>
                      <a:r>
                        <a:rPr lang="en-US" sz="12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en-US" sz="1200" dirty="0" smtClean="0">
                          <a:latin typeface="Bookman Old Style" pitchFamily="18" charset="0"/>
                        </a:rPr>
                        <a:t>02: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Good Friday</a:t>
                      </a:r>
                      <a:endParaRPr lang="en-US" sz="1200" dirty="0" smtClean="0">
                        <a:latin typeface="Bookman Old Style" pitchFamily="18" charset="0"/>
                      </a:endParaRP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APR</a:t>
                      </a:r>
                      <a:r>
                        <a:rPr lang="en-US" sz="1200" baseline="0" dirty="0" smtClean="0">
                          <a:latin typeface="Bookman Old Style" pitchFamily="18" charset="0"/>
                        </a:rPr>
                        <a:t> 04: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Easter Sunday</a:t>
                      </a:r>
                      <a:endParaRPr lang="en-US" sz="1200" baseline="0" dirty="0" smtClean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i="0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MAY 2021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30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8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9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15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16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22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23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29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 smtClean="0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MAY 09: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Mother's Day</a:t>
                      </a:r>
                      <a:endParaRPr lang="en-US" sz="1200" dirty="0" smtClean="0">
                        <a:latin typeface="Bookman Old Style" pitchFamily="18" charset="0"/>
                      </a:endParaRP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MAY 31: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Memorial Day</a:t>
                      </a:r>
                      <a:endParaRPr lang="en-US" sz="1200" dirty="0" smtClean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JUNE 2021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5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6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12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13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19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20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26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C00000"/>
                          </a:solidFill>
                          <a:latin typeface="Bookman Old Style" pitchFamily="18" charset="0"/>
                        </a:rPr>
                        <a:t>27</a:t>
                      </a:r>
                      <a:endParaRPr lang="en-US" sz="1500" dirty="0">
                        <a:solidFill>
                          <a:srgbClr val="C00000"/>
                        </a:solidFill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 smtClean="0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JUN 20</a:t>
                      </a:r>
                      <a:r>
                        <a:rPr lang="en-US" sz="1200" u="none" baseline="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Father's Day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JULY 2021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 smtClean="0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JUL 04: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Independence Day</a:t>
                      </a:r>
                      <a:endParaRPr lang="en-US" sz="1200" dirty="0" smtClean="0">
                        <a:latin typeface="Bookman Old Style" pitchFamily="18" charset="0"/>
                      </a:endParaRP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JUL</a:t>
                      </a:r>
                      <a:r>
                        <a:rPr lang="en-US" sz="12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en-US" sz="1200" dirty="0" smtClean="0">
                          <a:latin typeface="Bookman Old Style" pitchFamily="18" charset="0"/>
                        </a:rPr>
                        <a:t>05: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Independence Day Holiday</a:t>
                      </a:r>
                      <a:endParaRPr lang="en-US" sz="1200" dirty="0" smtClean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AUGUST 2021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 smtClean="0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Placeholder 5">
            <a:extLst>
              <a:ext uri="{FF2B5EF4-FFF2-40B4-BE49-F238E27FC236}">
                <a16:creationId xmlns="" xmlns:a16="http://schemas.microsoft.com/office/drawing/2014/main" id="{C63B7656-5EB5-4C42-AAA1-EDCA7FAF5C55}"/>
              </a:ext>
            </a:extLst>
          </p:cNvPr>
          <p:cNvGraphicFramePr>
            <a:graphicFrameLocks/>
          </p:cNvGraphicFramePr>
          <p:nvPr/>
        </p:nvGraphicFramePr>
        <p:xfrm>
          <a:off x="381000" y="304800"/>
          <a:ext cx="8405306" cy="4572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758">
                  <a:extLst>
                    <a:ext uri="{9D8B030D-6E8A-4147-A177-3AD203B41FA5}">
                      <a16:colId xmlns="" xmlns:a16="http://schemas.microsoft.com/office/drawing/2014/main" val="363544037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000471623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518237322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400861865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2916297257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1500572961"/>
                    </a:ext>
                  </a:extLst>
                </a:gridCol>
                <a:gridCol w="1200758">
                  <a:extLst>
                    <a:ext uri="{9D8B030D-6E8A-4147-A177-3AD203B41FA5}">
                      <a16:colId xmlns="" xmlns:a16="http://schemas.microsoft.com/office/drawing/2014/main" val="303021195"/>
                    </a:ext>
                  </a:extLst>
                </a:gridCol>
              </a:tblGrid>
              <a:tr h="65314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2900" b="1" u="none" strike="noStrike" cap="all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Bookman Old Style" pitchFamily="18" charset="0"/>
                        </a:rPr>
                        <a:t>SEPTEMBER 2021</a:t>
                      </a:r>
                      <a:endParaRPr lang="en-US" sz="2600" b="1" i="0" u="none" strike="noStrike" cap="all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48078" marB="48078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="" xmlns:a16="http://schemas.microsoft.com/office/drawing/2014/main" val="394740083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Sunday</a:t>
                      </a:r>
                      <a:endParaRPr lang="en-US" sz="1500" b="1" i="0" u="none" strike="noStrike" dirty="0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  <a:latin typeface="Bookman Old Style" pitchFamily="18" charset="0"/>
                        </a:rPr>
                        <a:t>Monday</a:t>
                      </a:r>
                      <a:endParaRPr lang="en-US" sz="15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Tuesday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Wednesday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Thursday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Friday</a:t>
                      </a:r>
                      <a:endParaRPr lang="en-US" sz="1500" b="1" i="0" u="none" strike="noStrike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  <a:latin typeface="Bookman Old Style" pitchFamily="18" charset="0"/>
                        </a:rPr>
                        <a:t>Saturday</a:t>
                      </a:r>
                      <a:endParaRPr lang="en-US" sz="1500" b="1" i="0" u="none" strike="noStrike">
                        <a:solidFill>
                          <a:schemeClr val="accent1"/>
                        </a:solidFill>
                        <a:effectLst/>
                        <a:latin typeface="Bookman Old Style" pitchFamily="18" charset="0"/>
                      </a:endParaRPr>
                    </a:p>
                  </a:txBody>
                  <a:tcPr marL="90147" marR="0" marT="0" marB="0" anchor="ctr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9463517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5610011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329423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5989598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19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21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22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23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24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25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377879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26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27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28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29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latin typeface="Bookman Old Style" pitchFamily="18" charset="0"/>
                        </a:rPr>
                        <a:t>30</a:t>
                      </a:r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latin typeface="Bookman Old Style" pitchFamily="18" charset="0"/>
                      </a:endParaRPr>
                    </a:p>
                  </a:txBody>
                  <a:tcPr marT="38100" marB="38100">
                    <a:lnL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6567475"/>
                  </a:ext>
                </a:extLst>
              </a:tr>
            </a:tbl>
          </a:graphicData>
        </a:graphic>
      </p:graphicFrame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895600" cy="365125"/>
          </a:xfrm>
        </p:spPr>
        <p:txBody>
          <a:bodyPr/>
          <a:lstStyle/>
          <a:p>
            <a:r>
              <a:rPr lang="en-US" dirty="0" smtClean="0"/>
              <a:t>Template © calendarlabs.com</a:t>
            </a:r>
            <a:endParaRPr lang="en-US" dirty="0"/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01782" y="5153891"/>
          <a:ext cx="8395854" cy="1080654"/>
        </p:xfrm>
        <a:graphic>
          <a:graphicData uri="http://schemas.openxmlformats.org/drawingml/2006/table">
            <a:tbl>
              <a:tblPr/>
              <a:tblGrid>
                <a:gridCol w="8395854"/>
              </a:tblGrid>
              <a:tr h="1080654">
                <a:tc>
                  <a:txBody>
                    <a:bodyPr/>
                    <a:lstStyle/>
                    <a:p>
                      <a:r>
                        <a:rPr lang="en-US" sz="1400" u="sng" dirty="0" smtClean="0">
                          <a:latin typeface="Bookman Old Style" pitchFamily="18" charset="0"/>
                        </a:rPr>
                        <a:t>NOTES:</a:t>
                      </a:r>
                    </a:p>
                    <a:p>
                      <a:r>
                        <a:rPr lang="en-US" sz="1200" dirty="0" smtClean="0">
                          <a:latin typeface="Bookman Old Style" pitchFamily="18" charset="0"/>
                        </a:rPr>
                        <a:t>SEP 06: </a:t>
                      </a:r>
                      <a:r>
                        <a:rPr lang="en-US" sz="1200" b="0" i="0" u="none" strike="noStrike" kern="1200" dirty="0" smtClean="0">
                          <a:solidFill>
                            <a:schemeClr val="dk1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Labor Day</a:t>
                      </a:r>
                      <a:endParaRPr lang="en-US" sz="1200" dirty="0">
                        <a:latin typeface="Bookman Old Style" pitchFamily="18" charset="0"/>
                      </a:endParaRPr>
                    </a:p>
                  </a:txBody>
                  <a:tcPr>
                    <a:lnL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6350" cmpd="sng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7200" y="6324600"/>
            <a:ext cx="4572000" cy="261610"/>
            <a:chOff x="381000" y="6443990"/>
            <a:chExt cx="4572000" cy="261610"/>
          </a:xfrm>
        </p:grpSpPr>
        <p:sp>
          <p:nvSpPr>
            <p:cNvPr id="16" name="Rectangle: Rounded Corners 29">
              <a:extLst>
                <a:ext uri="{FF2B5EF4-FFF2-40B4-BE49-F238E27FC236}">
                  <a16:creationId xmlns="" xmlns:a16="http://schemas.microsoft.com/office/drawing/2014/main" id="{97B81C7F-9B11-420E-A200-E3D08B448F8B}"/>
                </a:ext>
              </a:extLst>
            </p:cNvPr>
            <p:cNvSpPr/>
            <p:nvPr/>
          </p:nvSpPr>
          <p:spPr>
            <a:xfrm>
              <a:off x="3810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7" name="Rectangle: Rounded Corners 28">
              <a:extLst>
                <a:ext uri="{FF2B5EF4-FFF2-40B4-BE49-F238E27FC236}">
                  <a16:creationId xmlns="" xmlns:a16="http://schemas.microsoft.com/office/drawing/2014/main" id="{C63C5DD7-9796-4474-94B6-5EE05F8DE46E}"/>
                </a:ext>
              </a:extLst>
            </p:cNvPr>
            <p:cNvSpPr/>
            <p:nvPr/>
          </p:nvSpPr>
          <p:spPr>
            <a:xfrm>
              <a:off x="1981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8" name="Rectangle: Rounded Corners 27">
              <a:extLst>
                <a:ext uri="{FF2B5EF4-FFF2-40B4-BE49-F238E27FC236}">
                  <a16:creationId xmlns="" xmlns:a16="http://schemas.microsoft.com/office/drawing/2014/main" id="{FD74C944-539D-49CA-B7AE-F6E8CB8F7183}"/>
                </a:ext>
              </a:extLst>
            </p:cNvPr>
            <p:cNvSpPr/>
            <p:nvPr/>
          </p:nvSpPr>
          <p:spPr>
            <a:xfrm>
              <a:off x="3505200" y="6477000"/>
              <a:ext cx="530049" cy="203314"/>
            </a:xfrm>
            <a:prstGeom prst="roundRect">
              <a:avLst>
                <a:gd name="adj" fmla="val 2328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ctr">
              <a:normAutofit/>
            </a:bodyPr>
            <a:lstStyle/>
            <a:p>
              <a:pPr algn="ctr"/>
              <a:endParaRPr lang="en-US" sz="825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90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14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38600" y="6443990"/>
              <a:ext cx="9144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Event</a:t>
              </a:r>
              <a:endParaRPr lang="en-US" sz="110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656</Words>
  <Application>Microsoft Office PowerPoint</Application>
  <PresentationFormat>On-screen Show (4:3)</PresentationFormat>
  <Paragraphs>538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Monthly Calendar - Calendarlabs.com</dc:title>
  <dc:subject>2021 Monthly Calendar - Calendarlabs.com</dc:subject>
  <dc:creator>CalendarLabs.com</dc:creator>
  <cp:keywords>Monthly Calendar; Calendarlabs.com</cp:keywords>
  <dc:description>All Rights Reserved. Copyright © 2021 CalendarLabs.com. Do not distribute or sale without written permission.</dc:description>
  <cp:lastModifiedBy>CalendarLabs.com</cp:lastModifiedBy>
  <cp:revision>12</cp:revision>
  <dcterms:created xsi:type="dcterms:W3CDTF">2020-12-11T13:55:14Z</dcterms:created>
  <dcterms:modified xsi:type="dcterms:W3CDTF">2021-02-02T07:43:01Z</dcterms:modified>
  <cp:category>Monthly Calendar;Calendarlabs.com</cp:category>
</cp:coreProperties>
</file>