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626C"/>
    <a:srgbClr val="2F9D51"/>
    <a:srgbClr val="389393"/>
    <a:srgbClr val="F5A25D"/>
    <a:srgbClr val="F05454"/>
    <a:srgbClr val="CE6262"/>
    <a:srgbClr val="AF2D2D"/>
    <a:srgbClr val="D9B07E"/>
    <a:srgbClr val="FFBA93"/>
    <a:srgbClr val="FF8E7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783FB-BF0C-4ACE-A6DE-667441165AB1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77008-C070-4C57-BA34-66206CA21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77008-C070-4C57-BA34-66206CA2178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56226-5EE5-4FF0-B4C7-CD49F82D2E90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>
            <a:extLst>
              <a:ext uri="{FF2B5EF4-FFF2-40B4-BE49-F238E27FC236}">
                <a16:creationId xmlns="" xmlns:a16="http://schemas.microsoft.com/office/drawing/2014/main" id="{C499B660-44BD-4145-B736-9DBF83BB4297}"/>
              </a:ext>
            </a:extLst>
          </p:cNvPr>
          <p:cNvGraphicFramePr>
            <a:graphicFrameLocks noGrp="1"/>
          </p:cNvGraphicFramePr>
          <p:nvPr/>
        </p:nvGraphicFramePr>
        <p:xfrm>
          <a:off x="531171" y="838200"/>
          <a:ext cx="1913919" cy="1363980"/>
        </p:xfrm>
        <a:graphic>
          <a:graphicData uri="http://schemas.openxmlformats.org/drawingml/2006/table">
            <a:tbl>
              <a:tblPr firstRow="1" bandRow="1">
                <a:solidFill>
                  <a:srgbClr val="FBE7C6">
                    <a:alpha val="50196"/>
                  </a:srgbClr>
                </a:solidFill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January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E7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="" xmlns:a16="http://schemas.microsoft.com/office/drawing/2014/main" id="{862B9CCC-527F-4D57-B9C1-B25A215FBB52}"/>
              </a:ext>
            </a:extLst>
          </p:cNvPr>
          <p:cNvGraphicFramePr>
            <a:graphicFrameLocks noGrp="1"/>
          </p:cNvGraphicFramePr>
          <p:nvPr/>
        </p:nvGraphicFramePr>
        <p:xfrm>
          <a:off x="531172" y="2406365"/>
          <a:ext cx="1913919" cy="13639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May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4E5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="" xmlns:a16="http://schemas.microsoft.com/office/drawing/2014/main" id="{876A49C1-8016-4B64-AF93-C869465A3CD7}"/>
              </a:ext>
            </a:extLst>
          </p:cNvPr>
          <p:cNvGraphicFramePr>
            <a:graphicFrameLocks noGrp="1"/>
          </p:cNvGraphicFramePr>
          <p:nvPr/>
        </p:nvGraphicFramePr>
        <p:xfrm>
          <a:off x="531172" y="3962400"/>
          <a:ext cx="1913919" cy="13639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September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626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="" xmlns:a16="http://schemas.microsoft.com/office/drawing/2014/main" id="{C7889870-82F6-41EA-90B8-0409F8898C84}"/>
              </a:ext>
            </a:extLst>
          </p:cNvPr>
          <p:cNvGraphicFramePr>
            <a:graphicFrameLocks noGrp="1"/>
          </p:cNvGraphicFramePr>
          <p:nvPr/>
        </p:nvGraphicFramePr>
        <p:xfrm>
          <a:off x="4724400" y="838200"/>
          <a:ext cx="1913919" cy="13639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March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5F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="" xmlns:a16="http://schemas.microsoft.com/office/drawing/2014/main" id="{00BA6860-7FE2-4D79-A3DC-5E028B4398E8}"/>
              </a:ext>
            </a:extLst>
          </p:cNvPr>
          <p:cNvGraphicFramePr>
            <a:graphicFrameLocks noGrp="1"/>
          </p:cNvGraphicFramePr>
          <p:nvPr/>
        </p:nvGraphicFramePr>
        <p:xfrm>
          <a:off x="4724400" y="2406365"/>
          <a:ext cx="1913919" cy="13296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July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545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="" xmlns:a16="http://schemas.microsoft.com/office/drawing/2014/main" id="{215072D2-2772-4DD4-8EB7-6F0A2DD52502}"/>
              </a:ext>
            </a:extLst>
          </p:cNvPr>
          <p:cNvGraphicFramePr>
            <a:graphicFrameLocks noGrp="1"/>
          </p:cNvGraphicFramePr>
          <p:nvPr/>
        </p:nvGraphicFramePr>
        <p:xfrm>
          <a:off x="4724400" y="3962400"/>
          <a:ext cx="1913919" cy="1329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3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20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="" xmlns:a16="http://schemas.microsoft.com/office/drawing/2014/main" id="{FD38C43C-76D5-49FC-B8C4-52C0F1C1A8E4}"/>
              </a:ext>
            </a:extLst>
          </p:cNvPr>
          <p:cNvGraphicFramePr>
            <a:graphicFrameLocks noGrp="1"/>
          </p:cNvGraphicFramePr>
          <p:nvPr/>
        </p:nvGraphicFramePr>
        <p:xfrm>
          <a:off x="2627785" y="838200"/>
          <a:ext cx="1913919" cy="13639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February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A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="" xmlns:a16="http://schemas.microsoft.com/office/drawing/2014/main" id="{DA6633C6-31FA-4FCF-8F34-20B8A2FF4795}"/>
              </a:ext>
            </a:extLst>
          </p:cNvPr>
          <p:cNvGraphicFramePr>
            <a:graphicFrameLocks noGrp="1"/>
          </p:cNvGraphicFramePr>
          <p:nvPr/>
        </p:nvGraphicFramePr>
        <p:xfrm>
          <a:off x="2627785" y="2406365"/>
          <a:ext cx="1913919" cy="1394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539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="" xmlns:a16="http://schemas.microsoft.com/office/drawing/2014/main" id="{79461E80-F15C-40B1-AADF-CB5BFC88555E}"/>
              </a:ext>
            </a:extLst>
          </p:cNvPr>
          <p:cNvGraphicFramePr>
            <a:graphicFrameLocks noGrp="1"/>
          </p:cNvGraphicFramePr>
          <p:nvPr/>
        </p:nvGraphicFramePr>
        <p:xfrm>
          <a:off x="2627785" y="3962400"/>
          <a:ext cx="1913919" cy="13639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October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A25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18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25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31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="" xmlns:a16="http://schemas.microsoft.com/office/drawing/2014/main" id="{C9D03DEA-E112-467E-9277-DA0203414321}"/>
              </a:ext>
            </a:extLst>
          </p:cNvPr>
          <p:cNvGraphicFramePr>
            <a:graphicFrameLocks noGrp="1"/>
          </p:cNvGraphicFramePr>
          <p:nvPr/>
        </p:nvGraphicFramePr>
        <p:xfrm>
          <a:off x="6821014" y="838200"/>
          <a:ext cx="1913919" cy="132969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April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63D7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="" xmlns:a16="http://schemas.microsoft.com/office/drawing/2014/main" id="{60EA4156-BF25-4089-896F-F5D64FE42577}"/>
              </a:ext>
            </a:extLst>
          </p:cNvPr>
          <p:cNvGraphicFramePr>
            <a:graphicFrameLocks noGrp="1"/>
          </p:cNvGraphicFramePr>
          <p:nvPr/>
        </p:nvGraphicFramePr>
        <p:xfrm>
          <a:off x="6821014" y="2406365"/>
          <a:ext cx="1913919" cy="13639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August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2D2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="" xmlns:a16="http://schemas.microsoft.com/office/drawing/2014/main" id="{3ED30AF0-52D1-448B-BFDC-FD8688CFFDB4}"/>
              </a:ext>
            </a:extLst>
          </p:cNvPr>
          <p:cNvGraphicFramePr>
            <a:graphicFrameLocks noGrp="1"/>
          </p:cNvGraphicFramePr>
          <p:nvPr/>
        </p:nvGraphicFramePr>
        <p:xfrm>
          <a:off x="6821014" y="3962400"/>
          <a:ext cx="1913919" cy="13296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December</a:t>
                      </a:r>
                      <a:endParaRPr lang="en-US" sz="11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26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accent3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accent3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90559668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895600" y="68759"/>
            <a:ext cx="39817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Calibri Light" pitchFamily="34" charset="0"/>
                <a:ea typeface="Adobe Fan Heiti Std B" pitchFamily="34" charset="-128"/>
                <a:cs typeface="Calibri Light" pitchFamily="34" charset="0"/>
              </a:rPr>
              <a:t>2021 CALENDAR</a:t>
            </a:r>
            <a:endParaRPr lang="en-US" sz="4400" b="1" dirty="0">
              <a:latin typeface="Calibri Light" pitchFamily="34" charset="0"/>
              <a:ea typeface="Adobe Fan Heiti Std B" pitchFamily="34" charset="-128"/>
              <a:cs typeface="Calibri Light" pitchFamily="34" charset="0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415636" y="5410201"/>
          <a:ext cx="8368146" cy="1143000"/>
        </p:xfrm>
        <a:graphic>
          <a:graphicData uri="http://schemas.openxmlformats.org/drawingml/2006/table">
            <a:tbl>
              <a:tblPr/>
              <a:tblGrid>
                <a:gridCol w="8368146"/>
              </a:tblGrid>
              <a:tr h="11430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609600" y="5410200"/>
          <a:ext cx="8153400" cy="11308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0680"/>
                <a:gridCol w="1630680"/>
                <a:gridCol w="1630680"/>
                <a:gridCol w="1630680"/>
                <a:gridCol w="1630680"/>
              </a:tblGrid>
              <a:tr h="12700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Jan</a:t>
                      </a:r>
                      <a:r>
                        <a:rPr lang="en-US" sz="1000" baseline="0" dirty="0" smtClean="0"/>
                        <a:t> 01: New Years Day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Apr 02: Good 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May 31: Memorial</a:t>
                      </a:r>
                      <a:r>
                        <a:rPr lang="en-US" sz="1000" baseline="0" dirty="0" smtClean="0"/>
                        <a:t> Day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Sep 06: Labor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Nov 25: Thanksgiving Day</a:t>
                      </a:r>
                      <a:endParaRPr lang="en-US" sz="10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Jan 18:</a:t>
                      </a:r>
                      <a:r>
                        <a:rPr lang="en-US" sz="1000" baseline="0" dirty="0" smtClean="0"/>
                        <a:t> ML King Day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Apr 04: Easter Sunday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June 20: Fathers Day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Oct 11: Columbus Day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Dec 25: Christmas</a:t>
                      </a:r>
                      <a:endParaRPr lang="en-US" sz="1000" dirty="0"/>
                    </a:p>
                  </a:txBody>
                  <a:tcPr/>
                </a:tc>
              </a:tr>
              <a:tr h="24688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Feb 14: Valentines Day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May 09: Mothers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Jull</a:t>
                      </a:r>
                      <a:r>
                        <a:rPr lang="en-US" sz="1000" baseline="0" dirty="0" smtClean="0"/>
                        <a:t> 04: Independence Day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Oct</a:t>
                      </a:r>
                      <a:r>
                        <a:rPr lang="en-US" sz="1000" baseline="0" dirty="0" smtClean="0"/>
                        <a:t> 31: Halloween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2468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Feb 15: Presidents Day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May 09: Mothers Day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Jul</a:t>
                      </a:r>
                      <a:r>
                        <a:rPr lang="en-US" sz="1000" baseline="0" dirty="0" smtClean="0"/>
                        <a:t> 05: I Day Holiday </a:t>
                      </a:r>
                      <a:endParaRPr lang="en-US" sz="1000" dirty="0" smtClean="0"/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Nov 11: Veteran’s Day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>
          <a:xfrm>
            <a:off x="7086600" y="6553200"/>
            <a:ext cx="1905000" cy="266700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558</Words>
  <Application>Microsoft Office PowerPoint</Application>
  <PresentationFormat>On-screen Show (4:3)</PresentationFormat>
  <Paragraphs>589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Yearly Calendar- CalendarLabs.com</dc:title>
  <dc:subject>2021 Yearly Calendar- CalendarLabs.com</dc:subject>
  <dc:creator>CalendarLabs.com</dc:creator>
  <cp:keywords>Calendar; CalendarLabs.com</cp:keywords>
  <dc:description>All Rights Reserved. Copyright © CalendarLabs.com. Do not distribute or sale without written permission.</dc:description>
  <cp:lastModifiedBy>CalendarLabs.com</cp:lastModifiedBy>
  <cp:revision>32</cp:revision>
  <dcterms:created xsi:type="dcterms:W3CDTF">2020-12-11T11:41:49Z</dcterms:created>
  <dcterms:modified xsi:type="dcterms:W3CDTF">2021-02-02T07:47:25Z</dcterms:modified>
  <cp:category>Calendar;CalendarLabs.com</cp:category>
</cp:coreProperties>
</file>