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500" kern="1200" dirty="0">
                        <a:solidFill>
                          <a:srgbClr val="C0000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Template © calendarlabs.com</a:t>
            </a:r>
            <a:endParaRPr lang="en-US" dirty="0">
              <a:cs typeface="Arial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01: New Year’s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17: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ML King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10: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31: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endParaRPr lang="en-US" sz="1200" baseline="0" dirty="0" smtClean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24: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14: Valentine’s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21: 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15: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17: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200" baseline="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</a:t>
                      </a:r>
                      <a:r>
                        <a:rPr lang="en-US" sz="2900" b="1" i="0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08: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30: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JUN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19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2022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SEP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05: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650</Words>
  <Application>Microsoft Office PowerPoint</Application>
  <PresentationFormat>On-screen Show (4:3)</PresentationFormat>
  <Paragraphs>537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Monthly Calendar - Calendarlabs.com</dc:title>
  <dc:subject>2021 Monthly Calendar - Calendarlabs.com</dc:subject>
  <dc:creator>CalendarLabs.com</dc:creator>
  <cp:keywords>Monthly Calendar; Calendarlabs.com</cp:keywords>
  <dc:description>All Rights Reserved. Copyright © 2021 CalendarLabs.com. Do not distribute or sale without written permission.</dc:description>
  <cp:lastModifiedBy>CalendarLabs.com</cp:lastModifiedBy>
  <cp:revision>16</cp:revision>
  <dcterms:created xsi:type="dcterms:W3CDTF">2020-12-11T13:55:14Z</dcterms:created>
  <dcterms:modified xsi:type="dcterms:W3CDTF">2021-01-28T11:34:58Z</dcterms:modified>
  <cp:category>Monthly Calendar;Calendarlabs.com</cp:category>
</cp:coreProperties>
</file>