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6F4"/>
    <a:srgbClr val="F6F7F8"/>
    <a:srgbClr val="DDF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44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1814620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="" xmlns:a16="http://schemas.microsoft.com/office/drawing/2014/main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="" xmlns:a16="http://schemas.microsoft.com/office/drawing/2014/main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="" xmlns:a16="http://schemas.microsoft.com/office/drawing/2014/main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 smtClean="0">
                <a:cs typeface="Arial" pitchFamily="34" charset="0"/>
              </a:rPr>
              <a:t>Template © calendarlabs.com</a:t>
            </a:r>
            <a:endParaRPr lang="en-US" sz="1000" dirty="0"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2022 </a:t>
            </a:r>
            <a:r>
              <a:rPr lang="en-US" sz="3600" b="1" dirty="0" smtClean="0"/>
              <a:t>CALENDAR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420</Words>
  <Application>Microsoft Office PowerPoint</Application>
  <PresentationFormat>On-screen Show (16:10)</PresentationFormat>
  <Paragraphs>441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Yearly Calendar - CalendarLabs.com</dc:title>
  <dc:subject>2021 Yearly Calendar - CalendarLabs.com</dc:subject>
  <dc:creator>CalendarLabs.com</dc:creator>
  <cp:keywords>calendarlabs.com; Calendar</cp:keywords>
  <dc:description>All Rights Reserved. Copyright © 2021 CalendarLabs.com. Do not distribute or sale without written permission.</dc:description>
  <cp:lastModifiedBy>CalendarLabs.com</cp:lastModifiedBy>
  <cp:revision>15</cp:revision>
  <dcterms:created xsi:type="dcterms:W3CDTF">2020-12-10T12:19:12Z</dcterms:created>
  <dcterms:modified xsi:type="dcterms:W3CDTF">2021-01-28T12:44:13Z</dcterms:modified>
  <cp:category>calendarlabs.com;Calendar</cp:category>
</cp:coreProperties>
</file>