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70" r:id="rId3"/>
    <p:sldId id="271" r:id="rId4"/>
    <p:sldId id="272" r:id="rId5"/>
    <p:sldId id="257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96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B90D0-EC8C-4877-BC90-66660B999A93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41BAB-524E-43DB-A181-6CF740C22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8FE3-6CA0-4AB2-BA0A-D52374D64D31}" type="datetime1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1BA9-761D-4F74-9C74-06FE67672F85}" type="datetime1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FFA8-1634-4C72-A3C3-0B3B8AE1C819}" type="datetime1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1A22-97E2-45E5-92D5-40A163779C68}" type="datetime1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0112-42F4-4201-A919-999C0D13B508}" type="datetime1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6B71-1545-4469-BF84-593D46F7B272}" type="datetime1">
              <a:rPr lang="en-US" smtClean="0"/>
              <a:pPr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72A5-743D-4969-97F5-EB9BB191D9B7}" type="datetime1">
              <a:rPr lang="en-US" smtClean="0"/>
              <a:pPr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28D4-440F-4B19-9A7E-22457829616C}" type="datetime1">
              <a:rPr lang="en-US" smtClean="0"/>
              <a:pPr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277D-2EA3-4C46-8011-AF3ED81AD6F0}" type="datetime1">
              <a:rPr lang="en-US" smtClean="0"/>
              <a:pPr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BC11-B664-43E1-878C-B2EA05FF23BD}" type="datetime1">
              <a:rPr lang="en-US" smtClean="0"/>
              <a:pPr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1628-6CBF-45BD-ACF7-2310041AE7B4}" type="datetime1">
              <a:rPr lang="en-US" smtClean="0"/>
              <a:pPr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0379-F38E-4267-86A6-A901EB8A614F}" type="datetime1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A0BD9-2600-4EF8-9DD5-3000CD62F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/>
                <a:gridCol w="936171"/>
                <a:gridCol w="936171"/>
                <a:gridCol w="936171"/>
                <a:gridCol w="936171"/>
                <a:gridCol w="936171"/>
                <a:gridCol w="936171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SUN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MON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WED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THU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FRI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SAT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JANUARY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 Meetings</a:t>
              </a:r>
              <a:endParaRPr lang="en-US" sz="1400" dirty="0"/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</a:t>
              </a:r>
              <a:r>
                <a:rPr lang="en-US" dirty="0" smtClean="0"/>
                <a:t> </a:t>
              </a:r>
              <a:r>
                <a:rPr lang="en-US" sz="1400" dirty="0" smtClean="0"/>
                <a:t>Prioritizes</a:t>
              </a:r>
              <a:endParaRPr lang="en-US" sz="1400" dirty="0"/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/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NOTES:</a:t>
                      </a:r>
                      <a:endParaRPr lang="en-US" sz="1400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Holidays</a:t>
              </a:r>
              <a:endParaRPr lang="en-US" sz="1400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372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01: </a:t>
            </a:r>
            <a:r>
              <a:rPr lang="en-US" sz="1200" dirty="0" smtClean="0">
                <a:solidFill>
                  <a:schemeClr val="dk1"/>
                </a:solidFill>
              </a:rPr>
              <a:t>New Year's Day</a:t>
            </a:r>
          </a:p>
          <a:p>
            <a:r>
              <a:rPr lang="en-US" sz="1200" dirty="0" smtClean="0"/>
              <a:t>17 </a:t>
            </a:r>
            <a:r>
              <a:rPr lang="en-US" sz="1200" dirty="0" smtClean="0"/>
              <a:t>: </a:t>
            </a:r>
            <a:r>
              <a:rPr lang="en-US" sz="1200" dirty="0" smtClean="0">
                <a:solidFill>
                  <a:schemeClr val="dk1"/>
                </a:solidFill>
              </a:rPr>
              <a:t>M L King Day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/>
                <a:gridCol w="936171"/>
                <a:gridCol w="936171"/>
                <a:gridCol w="936171"/>
                <a:gridCol w="936171"/>
                <a:gridCol w="936171"/>
                <a:gridCol w="936171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SUN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MON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WED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THU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FRI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SAT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30</a:t>
                      </a:r>
                      <a:endParaRPr lang="en-US" sz="1500" dirty="0"/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31</a:t>
                      </a:r>
                      <a:endParaRPr lang="en-US" sz="1500" dirty="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OCTOBER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 Meetings</a:t>
              </a:r>
              <a:endParaRPr lang="en-US" sz="1400" dirty="0"/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</a:t>
              </a:r>
              <a:r>
                <a:rPr lang="en-US" dirty="0" smtClean="0"/>
                <a:t> </a:t>
              </a:r>
              <a:r>
                <a:rPr lang="en-US" sz="1400" dirty="0" smtClean="0"/>
                <a:t>Prioritizes</a:t>
              </a:r>
              <a:endParaRPr lang="en-US" sz="1400" dirty="0"/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/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NOTES:</a:t>
                      </a:r>
                      <a:endParaRPr lang="en-US" sz="1400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Holidays</a:t>
              </a:r>
              <a:endParaRPr lang="en-US" sz="1400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2702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1200" dirty="0" smtClean="0"/>
              <a:t>10</a:t>
            </a:r>
            <a:r>
              <a:rPr lang="en-US" sz="1200" b="1" dirty="0" smtClean="0"/>
              <a:t> </a:t>
            </a:r>
            <a:r>
              <a:rPr lang="en-US" sz="1200" dirty="0" smtClean="0"/>
              <a:t>Columbus Day</a:t>
            </a:r>
            <a:endParaRPr lang="en-US" sz="1200" b="1" dirty="0" smtClean="0"/>
          </a:p>
          <a:p>
            <a:pPr fontAlgn="t"/>
            <a:r>
              <a:rPr lang="en-US" sz="1200" dirty="0" smtClean="0"/>
              <a:t>31: Halloween</a:t>
            </a:r>
          </a:p>
          <a:p>
            <a:endParaRPr lang="en-US" sz="1200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/>
                <a:gridCol w="936171"/>
                <a:gridCol w="936171"/>
                <a:gridCol w="936171"/>
                <a:gridCol w="936171"/>
                <a:gridCol w="936171"/>
                <a:gridCol w="936171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SUN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MON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WED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THU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FRI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SAT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NOVEMBER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 Meetings</a:t>
              </a:r>
              <a:endParaRPr lang="en-US" sz="1400" dirty="0"/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</a:t>
              </a:r>
              <a:r>
                <a:rPr lang="en-US" dirty="0" smtClean="0"/>
                <a:t> </a:t>
              </a:r>
              <a:r>
                <a:rPr lang="en-US" sz="1400" dirty="0" smtClean="0"/>
                <a:t>Prioritizes</a:t>
              </a:r>
              <a:endParaRPr lang="en-US" sz="1400" dirty="0"/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/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NOTES:</a:t>
                      </a:r>
                      <a:endParaRPr lang="en-US" sz="1400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Holidays</a:t>
              </a:r>
              <a:endParaRPr lang="en-US" sz="1400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491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11: </a:t>
            </a:r>
            <a:r>
              <a:rPr lang="en-US" sz="1200" dirty="0" smtClean="0">
                <a:solidFill>
                  <a:schemeClr val="dk1"/>
                </a:solidFill>
              </a:rPr>
              <a:t>Veterans Day</a:t>
            </a:r>
            <a:endParaRPr lang="en-US" sz="1200" dirty="0" smtClean="0"/>
          </a:p>
          <a:p>
            <a:r>
              <a:rPr lang="en-US" sz="1200" dirty="0" smtClean="0"/>
              <a:t>24: </a:t>
            </a:r>
            <a:r>
              <a:rPr lang="en-US" sz="1200" dirty="0" smtClean="0">
                <a:solidFill>
                  <a:schemeClr val="dk1"/>
                </a:solidFill>
              </a:rPr>
              <a:t>Thanksgiving Day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/>
                <a:gridCol w="936171"/>
                <a:gridCol w="936171"/>
                <a:gridCol w="936171"/>
                <a:gridCol w="936171"/>
                <a:gridCol w="936171"/>
                <a:gridCol w="936171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SUN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MON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WED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THU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FRI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SAT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DECEMBER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 Meetings</a:t>
              </a:r>
              <a:endParaRPr lang="en-US" sz="1400" dirty="0"/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</a:t>
              </a:r>
              <a:r>
                <a:rPr lang="en-US" dirty="0" smtClean="0"/>
                <a:t> </a:t>
              </a:r>
              <a:r>
                <a:rPr lang="en-US" sz="1400" dirty="0" smtClean="0"/>
                <a:t>Prioritizes</a:t>
              </a:r>
              <a:endParaRPr lang="en-US" sz="1400" dirty="0"/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/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NOTES:</a:t>
                      </a:r>
                      <a:endParaRPr lang="en-US" sz="1400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Holidays</a:t>
              </a:r>
              <a:endParaRPr lang="en-US" sz="1400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037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25: </a:t>
            </a:r>
            <a:r>
              <a:rPr lang="en-US" sz="1200" dirty="0" smtClean="0">
                <a:solidFill>
                  <a:schemeClr val="dk1"/>
                </a:solidFill>
              </a:rPr>
              <a:t>Christmas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/>
                <a:gridCol w="936171"/>
                <a:gridCol w="936171"/>
                <a:gridCol w="936171"/>
                <a:gridCol w="936171"/>
                <a:gridCol w="936171"/>
                <a:gridCol w="936171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SUN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MON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WED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THU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FRI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SAT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FEBRUARY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 Meetings</a:t>
              </a:r>
              <a:endParaRPr lang="en-US" sz="1400" dirty="0"/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</a:t>
              </a:r>
              <a:r>
                <a:rPr lang="en-US" dirty="0" smtClean="0"/>
                <a:t> </a:t>
              </a:r>
              <a:r>
                <a:rPr lang="en-US" sz="1400" dirty="0" smtClean="0"/>
                <a:t>Prioritizes</a:t>
              </a:r>
              <a:endParaRPr lang="en-US" sz="1400" dirty="0"/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/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NOTES:</a:t>
                      </a:r>
                      <a:endParaRPr lang="en-US" sz="1400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Holidays</a:t>
              </a:r>
              <a:endParaRPr lang="en-US" sz="1400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404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en-US" sz="1200" dirty="0" smtClean="0"/>
              <a:t>14</a:t>
            </a:r>
            <a:r>
              <a:rPr lang="en-US" sz="1200" b="1" dirty="0" smtClean="0"/>
              <a:t>:  </a:t>
            </a:r>
            <a:r>
              <a:rPr lang="en-US" sz="1200" dirty="0" smtClean="0"/>
              <a:t>Valentine's Day</a:t>
            </a:r>
            <a:endParaRPr lang="en-US" sz="1200" b="1" dirty="0" smtClean="0"/>
          </a:p>
          <a:p>
            <a:r>
              <a:rPr lang="en-US" sz="1200" dirty="0" smtClean="0"/>
              <a:t>21: </a:t>
            </a:r>
            <a:r>
              <a:rPr lang="en-US" sz="1200" dirty="0" smtClean="0"/>
              <a:t>Presidents'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/>
                <a:gridCol w="936171"/>
                <a:gridCol w="936171"/>
                <a:gridCol w="936171"/>
                <a:gridCol w="936171"/>
                <a:gridCol w="936171"/>
                <a:gridCol w="936171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SUN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MON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WED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THU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FRI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SAT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MARCH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 Meetings</a:t>
              </a:r>
              <a:endParaRPr lang="en-US" sz="1400" dirty="0"/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</a:t>
              </a:r>
              <a:r>
                <a:rPr lang="en-US" dirty="0" smtClean="0"/>
                <a:t> </a:t>
              </a:r>
              <a:r>
                <a:rPr lang="en-US" sz="1400" dirty="0" smtClean="0"/>
                <a:t>Prioritizes</a:t>
              </a:r>
              <a:endParaRPr lang="en-US" sz="1400" dirty="0"/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/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NOTES:</a:t>
                      </a:r>
                      <a:endParaRPr lang="en-US" sz="1400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Holidays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/>
                <a:gridCol w="936171"/>
                <a:gridCol w="936171"/>
                <a:gridCol w="936171"/>
                <a:gridCol w="936171"/>
                <a:gridCol w="936171"/>
                <a:gridCol w="936171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SUN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MON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WED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THU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FRI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SAT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APRIL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 Meetings</a:t>
              </a:r>
              <a:endParaRPr lang="en-US" sz="1400" dirty="0"/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</a:t>
              </a:r>
              <a:r>
                <a:rPr lang="en-US" dirty="0" smtClean="0"/>
                <a:t> </a:t>
              </a:r>
              <a:r>
                <a:rPr lang="en-US" sz="1400" dirty="0" smtClean="0"/>
                <a:t>Prioritizes</a:t>
              </a:r>
              <a:endParaRPr lang="en-US" sz="1400" dirty="0"/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/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NOTES:</a:t>
                      </a:r>
                      <a:endParaRPr lang="en-US" sz="1400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Holidays</a:t>
              </a:r>
              <a:endParaRPr lang="en-US" sz="1400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325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15: </a:t>
            </a:r>
            <a:r>
              <a:rPr lang="en-US" sz="1200" dirty="0" smtClean="0">
                <a:solidFill>
                  <a:schemeClr val="dk1"/>
                </a:solidFill>
              </a:rPr>
              <a:t>Good Friday</a:t>
            </a:r>
          </a:p>
          <a:p>
            <a:r>
              <a:rPr lang="en-US" sz="1200" dirty="0" smtClean="0"/>
              <a:t>17 </a:t>
            </a:r>
            <a:r>
              <a:rPr lang="en-US" sz="1200" dirty="0" smtClean="0"/>
              <a:t>: </a:t>
            </a:r>
            <a:r>
              <a:rPr lang="en-US" sz="1200" dirty="0" smtClean="0">
                <a:solidFill>
                  <a:schemeClr val="dk1"/>
                </a:solidFill>
              </a:rPr>
              <a:t>Easter Sunday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/>
                <a:gridCol w="936171"/>
                <a:gridCol w="936171"/>
                <a:gridCol w="936171"/>
                <a:gridCol w="936171"/>
                <a:gridCol w="936171"/>
                <a:gridCol w="936171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SUN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MON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WED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THU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FRI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SAT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 Meetings</a:t>
              </a:r>
              <a:endParaRPr lang="en-US" sz="14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</a:t>
              </a:r>
              <a:r>
                <a:rPr lang="en-US" dirty="0" smtClean="0"/>
                <a:t> </a:t>
              </a:r>
              <a:r>
                <a:rPr lang="en-US" sz="1400" dirty="0" smtClean="0"/>
                <a:t>Prioritizes</a:t>
              </a:r>
              <a:endParaRPr lang="en-US" sz="1400" dirty="0"/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/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NOTES:</a:t>
                      </a:r>
                      <a:endParaRPr lang="en-US" sz="1400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Holidays</a:t>
              </a:r>
              <a:endParaRPr lang="en-US" sz="1400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3343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08: </a:t>
            </a:r>
            <a:r>
              <a:rPr lang="en-US" sz="1200" dirty="0" smtClean="0">
                <a:solidFill>
                  <a:schemeClr val="dk1"/>
                </a:solidFill>
              </a:rPr>
              <a:t>Mother's Day</a:t>
            </a:r>
            <a:endParaRPr lang="en-US" sz="1200" dirty="0" smtClean="0"/>
          </a:p>
          <a:p>
            <a:r>
              <a:rPr lang="en-US" sz="1200" dirty="0" smtClean="0"/>
              <a:t>30: </a:t>
            </a:r>
            <a:r>
              <a:rPr lang="en-US" sz="1200" dirty="0" smtClean="0">
                <a:solidFill>
                  <a:schemeClr val="dk1"/>
                </a:solidFill>
              </a:rPr>
              <a:t>Memorial Day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/>
                <a:gridCol w="936171"/>
                <a:gridCol w="936171"/>
                <a:gridCol w="936171"/>
                <a:gridCol w="936171"/>
                <a:gridCol w="936171"/>
                <a:gridCol w="936171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SUN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MON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WED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THU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FRI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SAT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JUNE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 Meetings</a:t>
              </a:r>
              <a:endParaRPr lang="en-US" sz="1400" dirty="0"/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</a:t>
              </a:r>
              <a:r>
                <a:rPr lang="en-US" dirty="0" smtClean="0"/>
                <a:t> </a:t>
              </a:r>
              <a:r>
                <a:rPr lang="en-US" sz="1400" dirty="0" smtClean="0"/>
                <a:t>Prioritizes</a:t>
              </a:r>
              <a:endParaRPr lang="en-US" sz="1400" dirty="0"/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/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NOTES:</a:t>
                      </a:r>
                      <a:endParaRPr lang="en-US" sz="1400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Holidays</a:t>
              </a:r>
              <a:endParaRPr lang="en-US" sz="1400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182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19: </a:t>
            </a:r>
            <a:r>
              <a:rPr lang="en-US" sz="1200" dirty="0" smtClean="0"/>
              <a:t>Father's Day</a:t>
            </a:r>
          </a:p>
          <a:p>
            <a:endParaRPr lang="en-US" sz="1200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/>
                <a:gridCol w="936171"/>
                <a:gridCol w="936171"/>
                <a:gridCol w="936171"/>
                <a:gridCol w="936171"/>
                <a:gridCol w="936171"/>
                <a:gridCol w="936171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SUN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MON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WED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THU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FRI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SAT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JULY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 Meetings</a:t>
              </a:r>
              <a:endParaRPr lang="en-US" sz="1400" dirty="0"/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</a:t>
              </a:r>
              <a:r>
                <a:rPr lang="en-US" dirty="0" smtClean="0"/>
                <a:t> </a:t>
              </a:r>
              <a:r>
                <a:rPr lang="en-US" sz="1400" dirty="0" smtClean="0"/>
                <a:t>Prioritizes</a:t>
              </a:r>
              <a:endParaRPr lang="en-US" sz="1400" dirty="0"/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/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NOTES:</a:t>
                      </a:r>
                      <a:endParaRPr lang="en-US" sz="1400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Holidays</a:t>
              </a:r>
              <a:endParaRPr lang="en-US" sz="1400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5812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dk1"/>
                </a:solidFill>
              </a:rPr>
              <a:t>04: Independence </a:t>
            </a:r>
            <a:r>
              <a:rPr lang="en-US" sz="1200" dirty="0" smtClean="0">
                <a:solidFill>
                  <a:schemeClr val="dk1"/>
                </a:solidFill>
              </a:rPr>
              <a:t>Day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/>
                <a:gridCol w="936171"/>
                <a:gridCol w="936171"/>
                <a:gridCol w="936171"/>
                <a:gridCol w="936171"/>
                <a:gridCol w="936171"/>
                <a:gridCol w="936171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SUN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MON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WED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THU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FRI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SAT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AUGUST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 Meetings</a:t>
              </a:r>
              <a:endParaRPr lang="en-US" sz="1400" dirty="0"/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</a:t>
              </a:r>
              <a:r>
                <a:rPr lang="en-US" dirty="0" smtClean="0"/>
                <a:t> </a:t>
              </a:r>
              <a:r>
                <a:rPr lang="en-US" sz="1400" dirty="0" smtClean="0"/>
                <a:t>Prioritizes</a:t>
              </a:r>
              <a:endParaRPr lang="en-US" sz="1400" dirty="0"/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/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NOTES:</a:t>
                      </a:r>
                      <a:endParaRPr lang="en-US" sz="1400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Holidays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800100"/>
          <a:ext cx="6553197" cy="462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71"/>
                <a:gridCol w="936171"/>
                <a:gridCol w="936171"/>
                <a:gridCol w="936171"/>
                <a:gridCol w="936171"/>
                <a:gridCol w="936171"/>
                <a:gridCol w="936171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SUN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MON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WED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THU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FRI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SAT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8100" marB="381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8100" marB="3810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37067"/>
          <a:ext cx="6553200" cy="56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</a:tblGrid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SEPTEMBER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342106" y="2895600"/>
            <a:ext cx="5257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19100" y="2895600"/>
            <a:ext cx="525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228600" y="1409700"/>
            <a:ext cx="1550936" cy="307777"/>
            <a:chOff x="228600" y="1409700"/>
            <a:chExt cx="1550936" cy="307777"/>
          </a:xfrm>
        </p:grpSpPr>
        <p:sp>
          <p:nvSpPr>
            <p:cNvPr id="17" name="Rectangle 16"/>
            <p:cNvSpPr/>
            <p:nvPr/>
          </p:nvSpPr>
          <p:spPr>
            <a:xfrm>
              <a:off x="228600" y="148590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1409700"/>
              <a:ext cx="11699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 Meetings</a:t>
              </a:r>
              <a:endParaRPr lang="en-US" sz="1400" dirty="0"/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228600" y="2247900"/>
            <a:ext cx="1600200" cy="369332"/>
            <a:chOff x="228600" y="2247900"/>
            <a:chExt cx="1600200" cy="369332"/>
          </a:xfrm>
        </p:grpSpPr>
        <p:sp>
          <p:nvSpPr>
            <p:cNvPr id="18" name="Rectangle 17"/>
            <p:cNvSpPr/>
            <p:nvPr/>
          </p:nvSpPr>
          <p:spPr>
            <a:xfrm>
              <a:off x="228600" y="2400300"/>
              <a:ext cx="152400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2479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Key</a:t>
              </a:r>
              <a:r>
                <a:rPr lang="en-US" dirty="0" smtClean="0"/>
                <a:t> </a:t>
              </a:r>
              <a:r>
                <a:rPr lang="en-US" sz="1400" dirty="0" smtClean="0"/>
                <a:t>Prioritizes</a:t>
              </a:r>
              <a:endParaRPr lang="en-US" sz="1400" dirty="0"/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2400" y="3009900"/>
          <a:ext cx="1901952" cy="24587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1952"/>
              </a:tblGrid>
              <a:tr h="1981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9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2705100"/>
          <a:ext cx="19019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NOTES:</a:t>
                      </a:r>
                      <a:endParaRPr lang="en-US" sz="1400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0" y="5372100"/>
            <a:ext cx="1828800" cy="266700"/>
          </a:xfrm>
        </p:spPr>
        <p:txBody>
          <a:bodyPr/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Template © calendarlabs.com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" name="Group 28"/>
          <p:cNvGrpSpPr/>
          <p:nvPr/>
        </p:nvGrpSpPr>
        <p:grpSpPr>
          <a:xfrm>
            <a:off x="304800" y="266700"/>
            <a:ext cx="1108033" cy="307777"/>
            <a:chOff x="304800" y="266700"/>
            <a:chExt cx="1108033" cy="307777"/>
          </a:xfrm>
        </p:grpSpPr>
        <p:sp>
          <p:nvSpPr>
            <p:cNvPr id="16" name="Rectangle 15"/>
            <p:cNvSpPr/>
            <p:nvPr/>
          </p:nvSpPr>
          <p:spPr>
            <a:xfrm>
              <a:off x="304800" y="342900"/>
              <a:ext cx="152400" cy="152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266700"/>
              <a:ext cx="8032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Holidays</a:t>
              </a:r>
              <a:endParaRPr lang="en-US" sz="1400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71500"/>
            <a:ext cx="10409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05: </a:t>
            </a:r>
            <a:r>
              <a:rPr lang="en-US" sz="1200" dirty="0" smtClean="0">
                <a:solidFill>
                  <a:schemeClr val="dk1"/>
                </a:solidFill>
              </a:rPr>
              <a:t>Labor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423</TotalTime>
  <Words>658</Words>
  <Application>Microsoft Office PowerPoint</Application>
  <PresentationFormat>On-screen Show (16:10)</PresentationFormat>
  <Paragraphs>537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Monthly Calendar - Calendarlabs.com</dc:title>
  <dc:subject>2021 Monthly Calendar - Calendarlabs.com</dc:subject>
  <dc:creator>CalendarLabs.com</dc:creator>
  <cp:keywords>Monthly Calendar; Calendarlabs.com</cp:keywords>
  <dc:description>All Rights Reserved. Copyright © 2021 CalendarLabs.com. Do not distribute or sale without written permission.</dc:description>
  <cp:lastModifiedBy>CalendarLabs.com</cp:lastModifiedBy>
  <cp:revision>39</cp:revision>
  <dcterms:created xsi:type="dcterms:W3CDTF">2020-12-11T07:31:15Z</dcterms:created>
  <dcterms:modified xsi:type="dcterms:W3CDTF">2021-01-28T12:20:22Z</dcterms:modified>
  <cp:category>Monthly Calendar;Calendarlabs.com</cp:category>
</cp:coreProperties>
</file>