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D371B-4F41-4E21-9C99-3DA1D8AD8B0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4975-EB91-4DBE-B398-0D350D0940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B5AE54-C3D1-4539-AD78-D17A1831BAAA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0EF5C-8766-41BF-8386-8B420D67A030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C3571327-52C3-45D2-9A55-709E0FBC3DB2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7ADC2-8C8F-4D28-987F-3FCC7DF4C01A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640B-FA34-4C99-B13F-7D806A1F21FC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A740EAB-F49E-432B-A27D-CAEFE4A772EB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286FC4-ED2A-4AD8-81E9-8CC377943D15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3AB57-0B79-4822-B08F-60E31CACF1BC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B6701-D305-451E-AEF7-03DF3FF4169C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0F30-0533-4DED-AB14-3A5FE8F2F1A8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FD66B65-7FBE-424F-AAB4-562E5C01F541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CCAC1-8976-4DD2-90A5-C5E778D429A9}" type="datetime1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67420-6BA3-4C39-8925-04C6E2765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>
                          <a:effectLst/>
                          <a:latin typeface="Century" pitchFamily="18" charset="0"/>
                          <a:ea typeface="Adobe Gothic Std B" pitchFamily="34" charset="-128"/>
                        </a:rPr>
                        <a:t>January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  <a:ea typeface="Adobe Gothic Std B" pitchFamily="34" charset="-128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10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19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20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21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22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23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24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25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26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27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28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dirty="0" smtClean="0">
                          <a:solidFill>
                            <a:schemeClr val="bg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29</a:t>
                      </a:r>
                      <a:endParaRPr lang="en-US" sz="1000" kern="1200" dirty="0">
                        <a:solidFill>
                          <a:schemeClr val="bg1"/>
                        </a:solidFill>
                        <a:latin typeface="Century" pitchFamily="18" charset="0"/>
                        <a:ea typeface="+mn-ea"/>
                        <a:cs typeface="+mn-cs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March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JAN 01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JAN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 L King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FEB 14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Valentine's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FEB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2022</a:t>
            </a:r>
            <a:endParaRPr lang="en-US" sz="3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APRIL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JUNE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76600" y="361950"/>
          <a:ext cx="2656652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1978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14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20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22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23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24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26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27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28</a:t>
                      </a:r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MAY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2022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APR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08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MAY</a:t>
                      </a:r>
                      <a:r>
                        <a:rPr lang="en-US" sz="1000" baseline="0" dirty="0" smtClean="0">
                          <a:latin typeface="Century" pitchFamily="18" charset="0"/>
                        </a:rPr>
                        <a:t>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JUN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JULY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r>
                        <a:rPr lang="en-US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SEPTEMBER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AUGUST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2022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JUL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 04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1524000"/>
              </a:tblGrid>
              <a:tr h="22860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SEP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05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05380582"/>
              </p:ext>
            </p:extLst>
          </p:nvPr>
        </p:nvGraphicFramePr>
        <p:xfrm>
          <a:off x="3200400" y="361950"/>
          <a:ext cx="2752344" cy="2442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3192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3192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NOVEMBER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2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07997318"/>
              </p:ext>
            </p:extLst>
          </p:nvPr>
        </p:nvGraphicFramePr>
        <p:xfrm>
          <a:off x="2286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cap="all" baseline="0" dirty="0" smtClean="0">
                          <a:effectLst/>
                          <a:latin typeface="Century" pitchFamily="18" charset="0"/>
                        </a:rPr>
                        <a:t>OCTOBER</a:t>
                      </a:r>
                      <a:endParaRPr lang="en-US" sz="2000" b="1" i="0" u="none" strike="noStrike" cap="all" baseline="0" dirty="0"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 smtClean="0">
                          <a:effectLst/>
                          <a:latin typeface="Century" pitchFamily="18" charset="0"/>
                        </a:rPr>
                        <a:t>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1489983"/>
              </p:ext>
            </p:extLst>
          </p:nvPr>
        </p:nvGraphicFramePr>
        <p:xfrm>
          <a:off x="6172200" y="1504950"/>
          <a:ext cx="2735453" cy="2442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0779">
                  <a:extLst>
                    <a:ext uri="{9D8B030D-6E8A-4147-A177-3AD203B41FA5}">
                      <a16:colId xmlns="" xmlns:a16="http://schemas.microsoft.com/office/drawing/2014/main" val="852127212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4114697699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2938782546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409590460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54040478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1799877051"/>
                    </a:ext>
                  </a:extLst>
                </a:gridCol>
                <a:gridCol w="390779">
                  <a:extLst>
                    <a:ext uri="{9D8B030D-6E8A-4147-A177-3AD203B41FA5}">
                      <a16:colId xmlns="" xmlns:a16="http://schemas.microsoft.com/office/drawing/2014/main" val="3154827864"/>
                    </a:ext>
                  </a:extLst>
                </a:gridCol>
              </a:tblGrid>
              <a:tr h="47882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cap="all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entury" pitchFamily="18" charset="0"/>
                        </a:rPr>
                        <a:t>DECEMBER</a:t>
                      </a:r>
                      <a:endParaRPr lang="en-US" sz="20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25718" marB="2571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216774404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Su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Mo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Tu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We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Th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Fr</a:t>
                      </a:r>
                      <a:endParaRPr lang="en-US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  <a:latin typeface="Century" pitchFamily="18" charset="0"/>
                        </a:rPr>
                        <a:t>Sa</a:t>
                      </a:r>
                      <a:endParaRPr lang="en-US" sz="1400" b="1" i="0" u="none" strike="noStrike" dirty="0">
                        <a:solidFill>
                          <a:schemeClr val="accent4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4247368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8548140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6287935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66926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19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22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23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992716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25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26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27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29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bg1"/>
                          </a:solidFill>
                          <a:latin typeface="Century" pitchFamily="18" charset="0"/>
                        </a:rPr>
                        <a:t>31</a:t>
                      </a:r>
                      <a:endParaRPr lang="en-US" sz="1000" dirty="0">
                        <a:solidFill>
                          <a:schemeClr val="bg1"/>
                        </a:solidFill>
                        <a:latin typeface="Century" pitchFamily="18" charset="0"/>
                      </a:endParaRPr>
                    </a:p>
                  </a:txBody>
                  <a:tcPr marT="38100" marB="381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8012774"/>
                  </a:ext>
                </a:extLst>
              </a:tr>
              <a:tr h="254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Century" pitchFamily="18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entury" pitchFamily="18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7675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ookman Old Style" pitchFamily="18" charset="0"/>
              </a:rPr>
              <a:t>2022</a:t>
            </a:r>
            <a:endParaRPr lang="en-US" sz="3200" dirty="0">
              <a:latin typeface="Bookman Old Style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6667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OCT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Columbus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OCT 31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81400" y="31051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NOV 11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entury" pitchFamily="18" charset="0"/>
                        </a:rPr>
                        <a:t>NOV </a:t>
                      </a:r>
                      <a:r>
                        <a:rPr lang="en-US" sz="1000" dirty="0" smtClean="0">
                          <a:latin typeface="Century" pitchFamily="18" charset="0"/>
                        </a:rPr>
                        <a:t>24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000" dirty="0">
                        <a:latin typeface="Century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400800" y="742950"/>
          <a:ext cx="2133600" cy="48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5800"/>
                <a:gridCol w="1447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Century" pitchFamily="18" charset="0"/>
                        </a:rPr>
                        <a:t>DEC 25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0" i="0" u="none" strike="noStrike" kern="1200" dirty="0" smtClean="0">
                          <a:solidFill>
                            <a:schemeClr val="tx1"/>
                          </a:solidFill>
                          <a:latin typeface="Century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Century" pitchFamily="18" charset="0"/>
                      </a:endParaRPr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781800" y="4660106"/>
            <a:ext cx="2209800" cy="273844"/>
          </a:xfrm>
        </p:spPr>
        <p:txBody>
          <a:bodyPr/>
          <a:lstStyle/>
          <a:p>
            <a:r>
              <a:rPr lang="en-US" sz="9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</a:rPr>
              <a:t>Template © calendarlabs.com</a:t>
            </a:r>
            <a:endParaRPr lang="en-US" sz="900" dirty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</TotalTime>
  <Words>613</Words>
  <Application>Microsoft Office PowerPoint</Application>
  <PresentationFormat>On-screen Show (16:9)</PresentationFormat>
  <Paragraphs>619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Quarterly Calendar- CalendarLabs.com</dc:title>
  <dc:subject>2021 Quarterly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CalendarLabs.com</cp:lastModifiedBy>
  <cp:revision>22</cp:revision>
  <dcterms:created xsi:type="dcterms:W3CDTF">2020-12-11T10:21:42Z</dcterms:created>
  <dcterms:modified xsi:type="dcterms:W3CDTF">2021-01-28T12:33:32Z</dcterms:modified>
  <cp:category>Quarterly Calendar;CalendarLabs.com</cp:category>
</cp:coreProperties>
</file>