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769307-6A49-4496-835A-07D3E6D1C145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8AD57-87F0-4C25-B79C-4AE2A66B8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04B71-BF42-43A2-8B8D-51420A75340A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xmlns="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07997318"/>
              </p:ext>
            </p:extLst>
          </p:nvPr>
        </p:nvGraphicFramePr>
        <p:xfrm>
          <a:off x="454971" y="1219200"/>
          <a:ext cx="1913919" cy="1507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cap="all" baseline="0" dirty="0">
                          <a:effectLst/>
                        </a:rPr>
                        <a:t>January</a:t>
                      </a:r>
                      <a:endParaRPr lang="en-US" sz="14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31</a:t>
                      </a:r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xmlns="" id="{C09FA94C-6640-463D-BBD6-8E13C8E3BD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52808461"/>
              </p:ext>
            </p:extLst>
          </p:nvPr>
        </p:nvGraphicFramePr>
        <p:xfrm>
          <a:off x="454972" y="2945983"/>
          <a:ext cx="1913919" cy="15077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effectLst/>
                        </a:rPr>
                        <a:t>May</a:t>
                      </a:r>
                      <a:endParaRPr lang="en-US" sz="14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effectLst/>
                        </a:rPr>
                        <a:t>31</a:t>
                      </a:r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916558716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xmlns="" id="{0B123B39-BD5B-4FF4-9DBA-A28A1C77FE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32092274"/>
              </p:ext>
            </p:extLst>
          </p:nvPr>
        </p:nvGraphicFramePr>
        <p:xfrm>
          <a:off x="454972" y="4764666"/>
          <a:ext cx="1913919" cy="15077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/>
                          </a:solidFill>
                          <a:effectLst/>
                        </a:rPr>
                        <a:t>September</a:t>
                      </a:r>
                      <a:endParaRPr lang="en-US" sz="14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Su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Mo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Tu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We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Th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Fr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Sa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29</a:t>
                      </a:r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30</a:t>
                      </a:r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xmlns="" id="{D7E860D5-7514-4BD6-9D5C-9127B11CE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81489983"/>
              </p:ext>
            </p:extLst>
          </p:nvPr>
        </p:nvGraphicFramePr>
        <p:xfrm>
          <a:off x="4648200" y="1219200"/>
          <a:ext cx="1913919" cy="15077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March</a:t>
                      </a:r>
                      <a:endParaRPr lang="en-US" sz="16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21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25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29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 smtClean="0">
                          <a:effectLst/>
                        </a:rPr>
                        <a:t>31</a:t>
                      </a:r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xmlns="" id="{8E2F9D5D-2D91-4024-8801-1CF5A2090B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14611367"/>
              </p:ext>
            </p:extLst>
          </p:nvPr>
        </p:nvGraphicFramePr>
        <p:xfrm>
          <a:off x="4648200" y="2945983"/>
          <a:ext cx="1913919" cy="1507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cap="all" baseline="0" dirty="0">
                          <a:solidFill>
                            <a:schemeClr val="tx1"/>
                          </a:solidFill>
                          <a:effectLst/>
                        </a:rPr>
                        <a:t>July</a:t>
                      </a:r>
                      <a:endParaRPr lang="en-US" sz="16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11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18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19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25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26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27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31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xmlns="" id="{13A570E6-0813-4A43-9231-42B4E24BEE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349131"/>
              </p:ext>
            </p:extLst>
          </p:nvPr>
        </p:nvGraphicFramePr>
        <p:xfrm>
          <a:off x="4648200" y="4764666"/>
          <a:ext cx="1913919" cy="15077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effectLst/>
                        </a:rPr>
                        <a:t>November</a:t>
                      </a:r>
                      <a:endParaRPr lang="en-US" sz="14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21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25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xmlns="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05380582"/>
              </p:ext>
            </p:extLst>
          </p:nvPr>
        </p:nvGraphicFramePr>
        <p:xfrm>
          <a:off x="2551585" y="1219200"/>
          <a:ext cx="1858784" cy="15077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8282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February</a:t>
                      </a:r>
                      <a:endParaRPr lang="en-US" sz="14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21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25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xmlns="" id="{38053E83-DFAC-4D9F-B581-B2EF48725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41380692"/>
              </p:ext>
            </p:extLst>
          </p:nvPr>
        </p:nvGraphicFramePr>
        <p:xfrm>
          <a:off x="2551585" y="2945983"/>
          <a:ext cx="1913919" cy="15077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June</a:t>
                      </a:r>
                      <a:endParaRPr lang="en-US" sz="1400" b="1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30</a:t>
                      </a:r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xmlns="" id="{3EDA63F0-631E-4675-B6FA-4A402E7808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12033185"/>
              </p:ext>
            </p:extLst>
          </p:nvPr>
        </p:nvGraphicFramePr>
        <p:xfrm>
          <a:off x="2551585" y="4764666"/>
          <a:ext cx="1913919" cy="15077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October</a:t>
                      </a:r>
                      <a:endParaRPr lang="en-US" sz="1400" b="1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31</a:t>
                      </a:r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xmlns="" id="{B7CD998B-D064-4E1A-B297-93731D70C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38669907"/>
              </p:ext>
            </p:extLst>
          </p:nvPr>
        </p:nvGraphicFramePr>
        <p:xfrm>
          <a:off x="6744814" y="1219200"/>
          <a:ext cx="1913919" cy="15077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April</a:t>
                      </a:r>
                      <a:endParaRPr lang="en-US" sz="14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11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18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19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25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26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27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xmlns="" id="{EFEB116E-0268-41D4-93C0-E606F044B5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88469401"/>
              </p:ext>
            </p:extLst>
          </p:nvPr>
        </p:nvGraphicFramePr>
        <p:xfrm>
          <a:off x="6744814" y="2945983"/>
          <a:ext cx="1913919" cy="15077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August</a:t>
                      </a:r>
                      <a:endParaRPr lang="en-US" sz="1400" b="1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20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i="0" u="none" strike="noStrike" dirty="0" smtClean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n-US" sz="1050" b="1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xmlns="" id="{BAB06D4F-19F9-4037-BFC4-31849E5F11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44477724"/>
              </p:ext>
            </p:extLst>
          </p:nvPr>
        </p:nvGraphicFramePr>
        <p:xfrm>
          <a:off x="6744814" y="4764666"/>
          <a:ext cx="1913919" cy="15077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December</a:t>
                      </a:r>
                      <a:endParaRPr lang="en-US" sz="1400" b="1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Su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Mo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Tu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We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Th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Fr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Sa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29</a:t>
                      </a:r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30</a:t>
                      </a:r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31</a:t>
                      </a:r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9" name="Rectangle 28"/>
          <p:cNvSpPr/>
          <p:nvPr/>
        </p:nvSpPr>
        <p:spPr>
          <a:xfrm>
            <a:off x="4453217" y="3244334"/>
            <a:ext cx="2375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en-US" u="none" strike="noStrike" dirty="0" smtClean="0">
                <a:effectLst/>
              </a:rPr>
              <a:t> </a:t>
            </a:r>
            <a:endParaRPr lang="en-US" b="0" i="0" u="none" strike="noStrike" dirty="0">
              <a:solidFill>
                <a:schemeClr val="accent6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6934200" y="6248400"/>
            <a:ext cx="1905000" cy="365125"/>
          </a:xfrm>
        </p:spPr>
        <p:txBody>
          <a:bodyPr/>
          <a:lstStyle/>
          <a:p>
            <a:r>
              <a:rPr lang="en-US" sz="1000" dirty="0" smtClean="0"/>
              <a:t>Template © calendarlabs.com</a:t>
            </a:r>
            <a:endParaRPr lang="en-US" sz="1000" dirty="0"/>
          </a:p>
        </p:txBody>
      </p:sp>
      <p:sp>
        <p:nvSpPr>
          <p:cNvPr id="31" name="TextBox 30"/>
          <p:cNvSpPr txBox="1"/>
          <p:nvPr/>
        </p:nvSpPr>
        <p:spPr>
          <a:xfrm>
            <a:off x="3124200" y="22860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latin typeface="Bookman Old Style" pitchFamily="18" charset="0"/>
              </a:rPr>
              <a:t>2022</a:t>
            </a:r>
            <a:endParaRPr lang="en-US" sz="48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465</Words>
  <Application>Microsoft Office PowerPoint</Application>
  <PresentationFormat>On-screen Show (4:3)</PresentationFormat>
  <Paragraphs>537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Yearly Calendar- CalendarLabs.com</dc:title>
  <dc:subject>2021 Yearly Calendar- CalendarLabs.com</dc:subject>
  <dc:creator>CalendarLabs.com</dc:creator>
  <cp:keywords>Calendar; CalendarLabs.com</cp:keywords>
  <dc:description>All Rights Reserved. Copyright © CalendarLabs.com. Do not distribute or sale without written permission.</dc:description>
  <cp:lastModifiedBy>CalendarLabs.com</cp:lastModifiedBy>
  <cp:revision>18</cp:revision>
  <dcterms:created xsi:type="dcterms:W3CDTF">2020-12-10T12:22:32Z</dcterms:created>
  <dcterms:modified xsi:type="dcterms:W3CDTF">2021-01-28T13:06:28Z</dcterms:modified>
  <cp:category>calendarlabs.com;Yearly Calendar</cp:category>
</cp:coreProperties>
</file>