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626C"/>
    <a:srgbClr val="2F9D51"/>
    <a:srgbClr val="389393"/>
    <a:srgbClr val="F5A25D"/>
    <a:srgbClr val="F05454"/>
    <a:srgbClr val="CE6262"/>
    <a:srgbClr val="AF2D2D"/>
    <a:srgbClr val="D9B07E"/>
    <a:srgbClr val="FFBA93"/>
    <a:srgbClr val="FF8E7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83FB-BF0C-4ACE-A6DE-667441165AB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7008-C070-4C57-BA34-66206CA21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7008-C070-4C57-BA34-66206CA217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6226-5EE5-4FF0-B4C7-CD49F82D2E90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="" xmlns:a16="http://schemas.microsoft.com/office/drawing/2014/main" id="{C499B660-44BD-4145-B736-9DBF83BB4297}"/>
              </a:ext>
            </a:extLst>
          </p:cNvPr>
          <p:cNvGraphicFramePr>
            <a:graphicFrameLocks noGrp="1"/>
          </p:cNvGraphicFramePr>
          <p:nvPr/>
        </p:nvGraphicFramePr>
        <p:xfrm>
          <a:off x="531171" y="838200"/>
          <a:ext cx="1913919" cy="1363980"/>
        </p:xfrm>
        <a:graphic>
          <a:graphicData uri="http://schemas.openxmlformats.org/drawingml/2006/table">
            <a:tbl>
              <a:tblPr firstRow="1" bandRow="1">
                <a:solidFill>
                  <a:srgbClr val="FBE7C6">
                    <a:alpha val="50196"/>
                  </a:srgbClr>
                </a:solidFill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E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="" xmlns:a16="http://schemas.microsoft.com/office/drawing/2014/main" id="{862B9CCC-527F-4D57-B9C1-B25A215FBB52}"/>
              </a:ext>
            </a:extLst>
          </p:cNvPr>
          <p:cNvGraphicFramePr>
            <a:graphicFrameLocks noGrp="1"/>
          </p:cNvGraphicFramePr>
          <p:nvPr/>
        </p:nvGraphicFramePr>
        <p:xfrm>
          <a:off x="531172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4E5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876A49C1-8016-4B64-AF93-C869465A3CD7}"/>
              </a:ext>
            </a:extLst>
          </p:cNvPr>
          <p:cNvGraphicFramePr>
            <a:graphicFrameLocks noGrp="1"/>
          </p:cNvGraphicFramePr>
          <p:nvPr/>
        </p:nvGraphicFramePr>
        <p:xfrm>
          <a:off x="531172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626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="" xmlns:a16="http://schemas.microsoft.com/office/drawing/2014/main" id="{C7889870-82F6-41EA-90B8-0409F8898C84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838200"/>
          <a:ext cx="1913919" cy="1402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March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5F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smtClean="0">
                          <a:effectLst/>
                        </a:rPr>
                        <a:t>31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00BA6860-7FE2-4D79-A3DC-5E028B4398E8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45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="" xmlns:a16="http://schemas.microsoft.com/office/drawing/2014/main" id="{215072D2-2772-4DD4-8EB7-6F0A2DD52502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3962400"/>
          <a:ext cx="1913919" cy="136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3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="" xmlns:a16="http://schemas.microsoft.com/office/drawing/2014/main" id="{FD38C43C-76D5-49FC-B8C4-52C0F1C1A8E4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838200"/>
          <a:ext cx="1913919" cy="1402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February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A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="" xmlns:a16="http://schemas.microsoft.com/office/drawing/2014/main" id="{DA6633C6-31FA-4FCF-8F34-20B8A2FF4795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2406365"/>
          <a:ext cx="1913919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539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="" xmlns:a16="http://schemas.microsoft.com/office/drawing/2014/main" id="{79461E80-F15C-40B1-AADF-CB5BFC88555E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A25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="" xmlns:a16="http://schemas.microsoft.com/office/drawing/2014/main" id="{C9D03DEA-E112-467E-9277-DA0203414321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838200"/>
          <a:ext cx="1913919" cy="13296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3D7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18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25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="" xmlns:a16="http://schemas.microsoft.com/office/drawing/2014/main" id="{60EA4156-BF25-4089-896F-F5D64FE42577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August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2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 smtClean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050" b="1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="" xmlns:a16="http://schemas.microsoft.com/office/drawing/2014/main" id="{3ED30AF0-52D1-448B-BFDC-FD8688CFFDB4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3962400"/>
          <a:ext cx="1913919" cy="13296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2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90559668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95600" y="68759"/>
            <a:ext cx="38356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2022 </a:t>
            </a:r>
            <a:r>
              <a:rPr lang="en-US" sz="4400" b="1" dirty="0" smtClean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CALENDAR</a:t>
            </a:r>
            <a:endParaRPr lang="en-US" sz="4400" b="1" dirty="0">
              <a:latin typeface="Calibri Light" pitchFamily="34" charset="0"/>
              <a:ea typeface="Adobe Fan Heiti Std B" pitchFamily="34" charset="-128"/>
              <a:cs typeface="Calibri Light" pitchFamily="34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5636" y="5410201"/>
          <a:ext cx="8368146" cy="1143000"/>
        </p:xfrm>
        <a:graphic>
          <a:graphicData uri="http://schemas.openxmlformats.org/drawingml/2006/table">
            <a:tbl>
              <a:tblPr/>
              <a:tblGrid>
                <a:gridCol w="8368146"/>
              </a:tblGrid>
              <a:tr h="1143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533400" y="5486400"/>
          <a:ext cx="8153400" cy="981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127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Jan</a:t>
                      </a:r>
                      <a:r>
                        <a:rPr lang="en-US" sz="1000" baseline="0" dirty="0" smtClean="0"/>
                        <a:t> 01: New Years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Apr </a:t>
                      </a:r>
                      <a:r>
                        <a:rPr lang="en-US" sz="1000" dirty="0" smtClean="0"/>
                        <a:t>15: </a:t>
                      </a:r>
                      <a:r>
                        <a:rPr lang="en-US" sz="1000" dirty="0" smtClean="0"/>
                        <a:t>Good 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June </a:t>
                      </a:r>
                      <a:r>
                        <a:rPr lang="en-US" sz="1000" dirty="0" smtClean="0"/>
                        <a:t>19: </a:t>
                      </a:r>
                      <a:r>
                        <a:rPr lang="en-US" sz="1000" dirty="0" smtClean="0"/>
                        <a:t>Fathers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Oct</a:t>
                      </a:r>
                      <a:r>
                        <a:rPr lang="en-US" sz="1000" baseline="0" dirty="0" smtClean="0"/>
                        <a:t> 31: Halloween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Jan </a:t>
                      </a:r>
                      <a:r>
                        <a:rPr lang="en-US" sz="1000" dirty="0" smtClean="0"/>
                        <a:t>17: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smtClean="0"/>
                        <a:t>ML King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Apr </a:t>
                      </a:r>
                      <a:r>
                        <a:rPr lang="en-US" sz="1000" dirty="0" smtClean="0"/>
                        <a:t>17: </a:t>
                      </a:r>
                      <a:r>
                        <a:rPr lang="en-US" sz="1000" dirty="0" smtClean="0"/>
                        <a:t>Easter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Jull</a:t>
                      </a:r>
                      <a:r>
                        <a:rPr lang="en-US" sz="1000" baseline="0" dirty="0" smtClean="0"/>
                        <a:t> 04: Independence Day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Nov 11: Veteran’s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4688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Feb 14: Valentines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 </a:t>
                      </a:r>
                      <a:r>
                        <a:rPr lang="en-US" sz="1000" dirty="0" smtClean="0"/>
                        <a:t>08: </a:t>
                      </a:r>
                      <a:r>
                        <a:rPr lang="en-US" sz="1000" dirty="0" smtClean="0"/>
                        <a:t>Mothers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Sep 05: Labor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Nov </a:t>
                      </a:r>
                      <a:r>
                        <a:rPr lang="en-US" sz="1000" dirty="0" smtClean="0"/>
                        <a:t>24: </a:t>
                      </a:r>
                      <a:r>
                        <a:rPr lang="en-US" sz="1000" dirty="0" smtClean="0"/>
                        <a:t>Thanksgiving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46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Feb </a:t>
                      </a:r>
                      <a:r>
                        <a:rPr lang="en-US" sz="1000" dirty="0" smtClean="0"/>
                        <a:t>21: </a:t>
                      </a:r>
                      <a:r>
                        <a:rPr lang="en-US" sz="1000" dirty="0" smtClean="0"/>
                        <a:t>Presidents </a:t>
                      </a:r>
                      <a:r>
                        <a:rPr lang="en-US" sz="1000" dirty="0" smtClean="0"/>
                        <a:t>Day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May 30: Memorial</a:t>
                      </a:r>
                      <a:r>
                        <a:rPr lang="en-US" sz="1000" baseline="0" dirty="0" smtClean="0"/>
                        <a:t> Day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Oct 10: Columbus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Dec 25: Christmas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7086600" y="6553200"/>
            <a:ext cx="1905000" cy="266700"/>
          </a:xfrm>
        </p:spPr>
        <p:txBody>
          <a:bodyPr/>
          <a:lstStyle/>
          <a:p>
            <a:r>
              <a:rPr lang="en-US" sz="1000" dirty="0" smtClean="0"/>
              <a:t>Template © calendarlabs.com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547</Words>
  <Application>Microsoft Office PowerPoint</Application>
  <PresentationFormat>On-screen Show (4:3)</PresentationFormat>
  <Paragraphs>583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Yearly Calendar- CalendarLabs.com</dc:title>
  <dc:subject>2021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32</cp:revision>
  <dcterms:created xsi:type="dcterms:W3CDTF">2020-12-11T11:41:49Z</dcterms:created>
  <dcterms:modified xsi:type="dcterms:W3CDTF">2021-01-28T13:15:21Z</dcterms:modified>
  <cp:category>Calendar;CalendarLabs.com</cp:category>
</cp:coreProperties>
</file>