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0" r:id="rId3"/>
    <p:sldId id="259" r:id="rId4"/>
    <p:sldId id="258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54" y="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93244-B7A6-449B-BE91-2A0C92BED013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91631-D4E1-46A1-835C-202C9721A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650724-1074-4158-B878-96919EAEEB56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EA53A-1785-400F-8D14-5910B967AE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EA53A-1785-400F-8D14-5910B967AE3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8EBE-B278-4D4C-A201-4FAEADB9091F}" type="datetime1">
              <a:rPr lang="en-US" smtClean="0"/>
              <a:pPr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E2B1-9AEE-464E-A293-CD9490B3C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722D-1598-4D74-9E52-A42AD97E83D3}" type="datetime1">
              <a:rPr lang="en-US" smtClean="0"/>
              <a:pPr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E2B1-9AEE-464E-A293-CD9490B3C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D33A-1222-498F-9D55-28E0D5DA1AF7}" type="datetime1">
              <a:rPr lang="en-US" smtClean="0"/>
              <a:pPr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E2B1-9AEE-464E-A293-CD9490B3C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C1B38-9D2A-418F-B66E-9637AF029796}" type="datetime1">
              <a:rPr lang="en-US" smtClean="0"/>
              <a:pPr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E2B1-9AEE-464E-A293-CD9490B3C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0438-C457-478F-A80D-5B4A05451753}" type="datetime1">
              <a:rPr lang="en-US" smtClean="0"/>
              <a:pPr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E2B1-9AEE-464E-A293-CD9490B3C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5BEE-7FB8-4B49-8427-AEF3AAE030CF}" type="datetime1">
              <a:rPr lang="en-US" smtClean="0"/>
              <a:pPr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E2B1-9AEE-464E-A293-CD9490B3C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3693F-F1DE-4F87-B94C-F61A4F7DA909}" type="datetime1">
              <a:rPr lang="en-US" smtClean="0"/>
              <a:pPr/>
              <a:t>12/5/2022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E2B1-9AEE-464E-A293-CD9490B3C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A418-9859-4B9C-A662-A4D9AB99749D}" type="datetime1">
              <a:rPr lang="en-US" smtClean="0"/>
              <a:pPr/>
              <a:t>12/5/2022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E2B1-9AEE-464E-A293-CD9490B3C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5E9B8-4A0F-4B7C-B4E2-0F4364C0ECAB}" type="datetime1">
              <a:rPr lang="en-US" smtClean="0"/>
              <a:pPr/>
              <a:t>12/5/2022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E2B1-9AEE-464E-A293-CD9490B3C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6E96-187C-4E46-AB2C-E4E63EDB503D}" type="datetime1">
              <a:rPr lang="en-US" smtClean="0"/>
              <a:pPr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E2B1-9AEE-464E-A293-CD9490B3C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723A-0860-429F-A049-3A0D76293DE1}" type="datetime1">
              <a:rPr lang="en-US" smtClean="0"/>
              <a:pPr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E2B1-9AEE-464E-A293-CD9490B3C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C8211-8674-4BA4-89A9-7E6999345646}" type="datetime1">
              <a:rPr lang="en-US" smtClean="0"/>
              <a:pPr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Template © calendarlabs.com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FE2B1-9AEE-464E-A293-CD9490B3C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148599"/>
              </p:ext>
            </p:extLst>
          </p:nvPr>
        </p:nvGraphicFramePr>
        <p:xfrm>
          <a:off x="304800" y="762000"/>
          <a:ext cx="8564031" cy="4502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8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31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54114"/>
            <a:ext cx="29258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Arial Black" pitchFamily="34" charset="0"/>
              </a:rPr>
              <a:t>JANUARY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67600" y="7203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2023</a:t>
            </a:r>
          </a:p>
          <a:p>
            <a:pPr algn="ctr"/>
            <a:r>
              <a:rPr lang="en-US" dirty="0"/>
              <a:t>CALENDAR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5486400"/>
          <a:ext cx="5791200" cy="123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9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itchFamily="34" charset="0"/>
                          <a:cs typeface="Arial" pitchFamily="34" charset="0"/>
                        </a:rPr>
                        <a:t>NOTES: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F736CE8-6D6F-4002-88B1-3CCDA380A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997318"/>
              </p:ext>
            </p:extLst>
          </p:nvPr>
        </p:nvGraphicFramePr>
        <p:xfrm>
          <a:off x="6324600" y="5333998"/>
          <a:ext cx="2514603" cy="128069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9229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4630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all" baseline="0" dirty="0" err="1">
                          <a:effectLst/>
                        </a:rPr>
                        <a:t>FebRUARY</a:t>
                      </a:r>
                      <a:endParaRPr lang="en-US" sz="11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35495" marB="35495" anchor="b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038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err="1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9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13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16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17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21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22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24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27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28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6934200" y="6492875"/>
            <a:ext cx="2057400" cy="365125"/>
          </a:xfrm>
        </p:spPr>
        <p:txBody>
          <a:bodyPr/>
          <a:lstStyle/>
          <a:p>
            <a:r>
              <a:rPr lang="en-US" sz="1000" dirty="0"/>
              <a:t>        Template © calendarlabs.com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148599"/>
              </p:ext>
            </p:extLst>
          </p:nvPr>
        </p:nvGraphicFramePr>
        <p:xfrm>
          <a:off x="304800" y="762000"/>
          <a:ext cx="8564031" cy="4502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8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54114"/>
            <a:ext cx="29611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Arial Black" pitchFamily="34" charset="0"/>
              </a:rPr>
              <a:t>OCTOBER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67600" y="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2023</a:t>
            </a:r>
          </a:p>
          <a:p>
            <a:pPr algn="ctr"/>
            <a:r>
              <a:rPr lang="en-US" dirty="0"/>
              <a:t>CALENDAR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5486400"/>
          <a:ext cx="5791200" cy="123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9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F736CE8-6D6F-4002-88B1-3CCDA380A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997318"/>
              </p:ext>
            </p:extLst>
          </p:nvPr>
        </p:nvGraphicFramePr>
        <p:xfrm>
          <a:off x="6324600" y="5333998"/>
          <a:ext cx="2514603" cy="128069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9229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4630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all" baseline="0" dirty="0">
                          <a:effectLst/>
                        </a:rPr>
                        <a:t>November</a:t>
                      </a:r>
                      <a:endParaRPr lang="en-US" sz="11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35495" marB="35495" anchor="b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038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err="1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9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13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16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17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21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22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24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26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27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28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294" marR="0" marT="0" marB="0" anchor="ctr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53200" y="6492875"/>
            <a:ext cx="2895600" cy="365125"/>
          </a:xfrm>
        </p:spPr>
        <p:txBody>
          <a:bodyPr/>
          <a:lstStyle/>
          <a:p>
            <a:r>
              <a:rPr lang="en-US" sz="1000" dirty="0"/>
              <a:t>Template © calendarlabs.com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148599"/>
              </p:ext>
            </p:extLst>
          </p:nvPr>
        </p:nvGraphicFramePr>
        <p:xfrm>
          <a:off x="304800" y="762000"/>
          <a:ext cx="8564031" cy="4502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8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30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54114"/>
            <a:ext cx="34407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Arial Black" pitchFamily="34" charset="0"/>
              </a:rPr>
              <a:t>NOVEMBER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67600" y="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2023</a:t>
            </a:r>
          </a:p>
          <a:p>
            <a:pPr algn="ctr"/>
            <a:r>
              <a:rPr lang="en-US" dirty="0"/>
              <a:t>CALENDAR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5486400"/>
          <a:ext cx="5791200" cy="123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9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F736CE8-6D6F-4002-88B1-3CCDA380A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757573"/>
              </p:ext>
            </p:extLst>
          </p:nvPr>
        </p:nvGraphicFramePr>
        <p:xfrm>
          <a:off x="6324600" y="5333998"/>
          <a:ext cx="2514603" cy="124259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9229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4630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all" baseline="0" dirty="0">
                          <a:effectLst/>
                        </a:rPr>
                        <a:t>December</a:t>
                      </a:r>
                      <a:endParaRPr lang="en-US" sz="11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35495" marB="35495" anchor="b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038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err="1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31 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29 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30 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53200" y="6492875"/>
            <a:ext cx="2895600" cy="365125"/>
          </a:xfrm>
        </p:spPr>
        <p:txBody>
          <a:bodyPr/>
          <a:lstStyle/>
          <a:p>
            <a:r>
              <a:rPr lang="en-US" sz="1000" dirty="0"/>
              <a:t>Template © calendarlabs.com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148599"/>
              </p:ext>
            </p:extLst>
          </p:nvPr>
        </p:nvGraphicFramePr>
        <p:xfrm>
          <a:off x="304800" y="762000"/>
          <a:ext cx="8564031" cy="4502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8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54114"/>
            <a:ext cx="337624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Arial Black" pitchFamily="34" charset="0"/>
              </a:rPr>
              <a:t>DECEMBER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67600" y="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2023</a:t>
            </a:r>
          </a:p>
          <a:p>
            <a:pPr algn="ctr"/>
            <a:r>
              <a:rPr lang="en-US" dirty="0"/>
              <a:t>CALENDAR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5486400"/>
          <a:ext cx="5791200" cy="123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9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F736CE8-6D6F-4002-88B1-3CCDA380A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997318"/>
              </p:ext>
            </p:extLst>
          </p:nvPr>
        </p:nvGraphicFramePr>
        <p:xfrm>
          <a:off x="6324600" y="5333998"/>
          <a:ext cx="2514603" cy="124259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9229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4630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all" baseline="0" dirty="0">
                          <a:effectLst/>
                        </a:rPr>
                        <a:t>January 2024</a:t>
                      </a:r>
                      <a:endParaRPr lang="en-US" sz="11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35495" marB="35495" anchor="b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038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err="1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4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5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6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13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22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23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29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30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31 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53200" y="6492875"/>
            <a:ext cx="2895600" cy="365125"/>
          </a:xfrm>
        </p:spPr>
        <p:txBody>
          <a:bodyPr/>
          <a:lstStyle/>
          <a:p>
            <a:r>
              <a:rPr lang="en-US" sz="1000" dirty="0"/>
              <a:t>Template © calendarlabs.com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148599"/>
              </p:ext>
            </p:extLst>
          </p:nvPr>
        </p:nvGraphicFramePr>
        <p:xfrm>
          <a:off x="304800" y="762000"/>
          <a:ext cx="8564031" cy="4502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8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12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19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26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54114"/>
            <a:ext cx="32717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Arial Black" pitchFamily="34" charset="0"/>
              </a:rPr>
              <a:t>FEBRUARY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67600" y="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2023</a:t>
            </a:r>
          </a:p>
          <a:p>
            <a:pPr algn="ctr"/>
            <a:r>
              <a:rPr lang="en-US" dirty="0"/>
              <a:t>CALENDAR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5486400"/>
          <a:ext cx="5791200" cy="123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9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itchFamily="34" charset="0"/>
                          <a:cs typeface="Arial" pitchFamily="34" charset="0"/>
                        </a:rPr>
                        <a:t>NOTES: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F736CE8-6D6F-4002-88B1-3CCDA380A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997318"/>
              </p:ext>
            </p:extLst>
          </p:nvPr>
        </p:nvGraphicFramePr>
        <p:xfrm>
          <a:off x="6324600" y="5333998"/>
          <a:ext cx="2514603" cy="124259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9229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4630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cap="all" baseline="0" dirty="0">
                          <a:effectLst/>
                          <a:latin typeface="Calibri" panose="020F0502020204030204" pitchFamily="34" charset="0"/>
                        </a:rPr>
                        <a:t>March</a:t>
                      </a:r>
                    </a:p>
                  </a:txBody>
                  <a:tcPr marL="66554" marR="0" marT="35495" marB="35495" anchor="b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038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err="1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294" marR="0" marT="0" marB="0" anchor="ctr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629400" y="6492875"/>
            <a:ext cx="2895600" cy="365125"/>
          </a:xfrm>
        </p:spPr>
        <p:txBody>
          <a:bodyPr/>
          <a:lstStyle/>
          <a:p>
            <a:r>
              <a:rPr lang="en-US" sz="1000" dirty="0"/>
              <a:t>Template © calendarlabs.com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148599"/>
              </p:ext>
            </p:extLst>
          </p:nvPr>
        </p:nvGraphicFramePr>
        <p:xfrm>
          <a:off x="304800" y="762000"/>
          <a:ext cx="8564031" cy="4502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8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12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19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26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30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31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54114"/>
            <a:ext cx="228492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Arial Black" pitchFamily="34" charset="0"/>
              </a:rPr>
              <a:t>MARCH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67600" y="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2023</a:t>
            </a:r>
          </a:p>
          <a:p>
            <a:pPr algn="ctr"/>
            <a:r>
              <a:rPr lang="en-US" dirty="0"/>
              <a:t>CALENDAR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5486400"/>
          <a:ext cx="5791200" cy="123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9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F736CE8-6D6F-4002-88B1-3CCDA380A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997318"/>
              </p:ext>
            </p:extLst>
          </p:nvPr>
        </p:nvGraphicFramePr>
        <p:xfrm>
          <a:off x="6324597" y="5333998"/>
          <a:ext cx="2514603" cy="1249682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9229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4630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all" baseline="0" dirty="0">
                          <a:effectLst/>
                        </a:rPr>
                        <a:t>APRIL</a:t>
                      </a:r>
                      <a:endParaRPr lang="en-US" sz="11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35495" marB="35495" anchor="b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038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err="1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710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</a:t>
                      </a:r>
                      <a:endParaRPr lang="en-US" sz="105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</a:t>
                      </a:r>
                      <a:endParaRPr lang="en-US" sz="105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4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5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6</a:t>
                      </a:r>
                      <a:endParaRPr lang="en-US" sz="105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7</a:t>
                      </a:r>
                      <a:endParaRPr lang="en-US" sz="105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8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19</a:t>
                      </a:r>
                      <a:endParaRPr lang="en-US" sz="105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29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53200" y="6492875"/>
            <a:ext cx="2895600" cy="365125"/>
          </a:xfrm>
        </p:spPr>
        <p:txBody>
          <a:bodyPr/>
          <a:lstStyle/>
          <a:p>
            <a:r>
              <a:rPr lang="en-US" sz="1000" dirty="0"/>
              <a:t>Template © calendarlabs.com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148599"/>
              </p:ext>
            </p:extLst>
          </p:nvPr>
        </p:nvGraphicFramePr>
        <p:xfrm>
          <a:off x="304800" y="762000"/>
          <a:ext cx="8564031" cy="4502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8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54114"/>
            <a:ext cx="18950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Arial Black" pitchFamily="34" charset="0"/>
              </a:rPr>
              <a:t>APRIL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67600" y="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2023</a:t>
            </a:r>
          </a:p>
          <a:p>
            <a:pPr algn="ctr"/>
            <a:r>
              <a:rPr lang="en-US" dirty="0"/>
              <a:t>CALENDAR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5486400"/>
          <a:ext cx="5791200" cy="123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9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F736CE8-6D6F-4002-88B1-3CCDA380A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997318"/>
              </p:ext>
            </p:extLst>
          </p:nvPr>
        </p:nvGraphicFramePr>
        <p:xfrm>
          <a:off x="6324600" y="5333998"/>
          <a:ext cx="2514603" cy="124259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9229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4630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all" baseline="0" dirty="0">
                          <a:effectLst/>
                        </a:rPr>
                        <a:t>MAY</a:t>
                      </a:r>
                      <a:endParaRPr lang="en-US" sz="11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35495" marB="35495" anchor="b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038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err="1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05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3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4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5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6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8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12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13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15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22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23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29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30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31 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53200" y="6492875"/>
            <a:ext cx="2895600" cy="365125"/>
          </a:xfrm>
        </p:spPr>
        <p:txBody>
          <a:bodyPr/>
          <a:lstStyle/>
          <a:p>
            <a:r>
              <a:rPr lang="en-US" sz="1000" dirty="0"/>
              <a:t>Template © calendarlabs.com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148599"/>
              </p:ext>
            </p:extLst>
          </p:nvPr>
        </p:nvGraphicFramePr>
        <p:xfrm>
          <a:off x="304800" y="762000"/>
          <a:ext cx="8564031" cy="4502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8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30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31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54114"/>
            <a:ext cx="14234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Arial Black" pitchFamily="34" charset="0"/>
              </a:rPr>
              <a:t>MAY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67600" y="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2023</a:t>
            </a:r>
          </a:p>
          <a:p>
            <a:pPr algn="ctr"/>
            <a:r>
              <a:rPr lang="en-US" dirty="0"/>
              <a:t>CALENDAR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5486400"/>
          <a:ext cx="5791200" cy="123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9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F736CE8-6D6F-4002-88B1-3CCDA380A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997318"/>
              </p:ext>
            </p:extLst>
          </p:nvPr>
        </p:nvGraphicFramePr>
        <p:xfrm>
          <a:off x="6324600" y="5333998"/>
          <a:ext cx="2514603" cy="124259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9229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4630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all" baseline="0" dirty="0">
                          <a:effectLst/>
                        </a:rPr>
                        <a:t>JUNE</a:t>
                      </a:r>
                      <a:endParaRPr lang="en-US" sz="11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35495" marB="35495" anchor="b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038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err="1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30 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53200" y="6492875"/>
            <a:ext cx="2895600" cy="365125"/>
          </a:xfrm>
        </p:spPr>
        <p:txBody>
          <a:bodyPr/>
          <a:lstStyle/>
          <a:p>
            <a:r>
              <a:rPr lang="en-US" sz="1000" dirty="0"/>
              <a:t>Template © calendarlabs.com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148599"/>
              </p:ext>
            </p:extLst>
          </p:nvPr>
        </p:nvGraphicFramePr>
        <p:xfrm>
          <a:off x="304800" y="762000"/>
          <a:ext cx="8564031" cy="4502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8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30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54114"/>
            <a:ext cx="17524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Arial Black" pitchFamily="34" charset="0"/>
              </a:rPr>
              <a:t>JUNE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67600" y="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2023</a:t>
            </a:r>
          </a:p>
          <a:p>
            <a:pPr algn="ctr"/>
            <a:r>
              <a:rPr lang="en-US" dirty="0"/>
              <a:t>CALENDAR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5486400"/>
          <a:ext cx="5791200" cy="123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9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F736CE8-6D6F-4002-88B1-3CCDA380A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997318"/>
              </p:ext>
            </p:extLst>
          </p:nvPr>
        </p:nvGraphicFramePr>
        <p:xfrm>
          <a:off x="6324600" y="5333998"/>
          <a:ext cx="2514603" cy="124259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9229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4630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cap="all" baseline="0" dirty="0">
                          <a:effectLst/>
                          <a:latin typeface="Calibri" panose="020F0502020204030204" pitchFamily="34" charset="0"/>
                        </a:rPr>
                        <a:t>JULY</a:t>
                      </a:r>
                    </a:p>
                  </a:txBody>
                  <a:tcPr marL="66554" marR="0" marT="35495" marB="35495" anchor="b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038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err="1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30 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31 </a:t>
                      </a:r>
                      <a:endParaRPr lang="en-US" sz="105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</a:t>
                      </a:r>
                      <a:endParaRPr lang="en-US" sz="105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3</a:t>
                      </a:r>
                      <a:endParaRPr lang="en-US" sz="105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4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5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6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7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8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18</a:t>
                      </a:r>
                      <a:endParaRPr lang="en-US" sz="105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19</a:t>
                      </a:r>
                      <a:endParaRPr lang="en-US" sz="105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25</a:t>
                      </a:r>
                      <a:endParaRPr lang="en-US" sz="105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26</a:t>
                      </a:r>
                      <a:endParaRPr lang="en-US" sz="105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27</a:t>
                      </a:r>
                      <a:endParaRPr lang="en-US" sz="105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29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53200" y="6492875"/>
            <a:ext cx="2895600" cy="365125"/>
          </a:xfrm>
        </p:spPr>
        <p:txBody>
          <a:bodyPr/>
          <a:lstStyle/>
          <a:p>
            <a:r>
              <a:rPr lang="en-US" sz="1000" dirty="0"/>
              <a:t>Template © calendarlabs.com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148599"/>
              </p:ext>
            </p:extLst>
          </p:nvPr>
        </p:nvGraphicFramePr>
        <p:xfrm>
          <a:off x="304800" y="762000"/>
          <a:ext cx="8564031" cy="4502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8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30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9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16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23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54114"/>
            <a:ext cx="16551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Arial Black" pitchFamily="34" charset="0"/>
              </a:rPr>
              <a:t>JULY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67600" y="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2023</a:t>
            </a:r>
          </a:p>
          <a:p>
            <a:pPr algn="ctr"/>
            <a:r>
              <a:rPr lang="en-US" dirty="0"/>
              <a:t>CALENDAR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5486400"/>
          <a:ext cx="5791200" cy="123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9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F736CE8-6D6F-4002-88B1-3CCDA380A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997318"/>
              </p:ext>
            </p:extLst>
          </p:nvPr>
        </p:nvGraphicFramePr>
        <p:xfrm>
          <a:off x="6324600" y="5333998"/>
          <a:ext cx="2514603" cy="122735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9229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4630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cap="all" baseline="0" dirty="0">
                          <a:effectLst/>
                        </a:rPr>
                        <a:t>August</a:t>
                      </a:r>
                      <a:endParaRPr lang="en-US" sz="10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35495" marB="35495" anchor="b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038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err="1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3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4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5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6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7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8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11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12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14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19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21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22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29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53200" y="6492875"/>
            <a:ext cx="2895600" cy="365125"/>
          </a:xfrm>
        </p:spPr>
        <p:txBody>
          <a:bodyPr/>
          <a:lstStyle/>
          <a:p>
            <a:r>
              <a:rPr lang="en-US" sz="1000" dirty="0"/>
              <a:t>Template © calendarlabs.com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148599"/>
              </p:ext>
            </p:extLst>
          </p:nvPr>
        </p:nvGraphicFramePr>
        <p:xfrm>
          <a:off x="304800" y="762000"/>
          <a:ext cx="8564031" cy="4502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8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6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13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20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27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30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31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54114"/>
            <a:ext cx="25909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Arial Black" pitchFamily="34" charset="0"/>
              </a:rPr>
              <a:t>AUGUST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67600" y="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2023</a:t>
            </a:r>
          </a:p>
          <a:p>
            <a:pPr algn="ctr"/>
            <a:r>
              <a:rPr lang="en-US" dirty="0"/>
              <a:t>CALENDAR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5486400"/>
          <a:ext cx="5791200" cy="123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9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F736CE8-6D6F-4002-88B1-3CCDA380A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997318"/>
              </p:ext>
            </p:extLst>
          </p:nvPr>
        </p:nvGraphicFramePr>
        <p:xfrm>
          <a:off x="6324600" y="5333998"/>
          <a:ext cx="2514603" cy="124259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9229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4630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all" baseline="0" dirty="0">
                          <a:effectLst/>
                        </a:rPr>
                        <a:t>SEPTEMBER</a:t>
                      </a:r>
                      <a:endParaRPr lang="en-US" sz="11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35495" marB="35495" anchor="b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038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err="1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29 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30 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53200" y="6492875"/>
            <a:ext cx="2895600" cy="365125"/>
          </a:xfrm>
        </p:spPr>
        <p:txBody>
          <a:bodyPr/>
          <a:lstStyle/>
          <a:p>
            <a:r>
              <a:rPr lang="en-US" sz="1000" dirty="0"/>
              <a:t>Template © calendarlabs.com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148599"/>
              </p:ext>
            </p:extLst>
          </p:nvPr>
        </p:nvGraphicFramePr>
        <p:xfrm>
          <a:off x="304800" y="762000"/>
          <a:ext cx="8564031" cy="4502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8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10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13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14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17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20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24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26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27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28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29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54114"/>
            <a:ext cx="368883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Arial Black" pitchFamily="34" charset="0"/>
              </a:rPr>
              <a:t>SEPTEMBER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67600" y="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2023</a:t>
            </a:r>
          </a:p>
          <a:p>
            <a:pPr algn="ctr"/>
            <a:r>
              <a:rPr lang="en-US" dirty="0"/>
              <a:t>CALENDAR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5486400"/>
          <a:ext cx="5791200" cy="123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9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1400" dirty="0"/>
                        <a:t>Notes: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F736CE8-6D6F-4002-88B1-3CCDA380A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997318"/>
              </p:ext>
            </p:extLst>
          </p:nvPr>
        </p:nvGraphicFramePr>
        <p:xfrm>
          <a:off x="6324600" y="5333998"/>
          <a:ext cx="2514603" cy="124259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9229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59229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4630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cap="all" baseline="0" dirty="0">
                          <a:effectLst/>
                          <a:latin typeface="Calibri" panose="020F0502020204030204" pitchFamily="34" charset="0"/>
                        </a:rPr>
                        <a:t>October</a:t>
                      </a:r>
                    </a:p>
                  </a:txBody>
                  <a:tcPr marL="66554" marR="0" marT="35495" marB="35495" anchor="b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2038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err="1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53200" y="6492875"/>
            <a:ext cx="2895600" cy="365125"/>
          </a:xfrm>
        </p:spPr>
        <p:txBody>
          <a:bodyPr/>
          <a:lstStyle/>
          <a:p>
            <a:r>
              <a:rPr lang="en-US" sz="1000" dirty="0"/>
              <a:t>Template © calendarlabs.com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1073</Words>
  <Application>Microsoft Office PowerPoint</Application>
  <PresentationFormat>On-screen Show (4:3)</PresentationFormat>
  <Paragraphs>1011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Calibri</vt:lpstr>
      <vt:lpstr>Franklin Gothic 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CalendarLabs.com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PowerPoint Monthly Calendar - Calendarlabs.com</dc:title>
  <dc:subject>2023 PowerPoint Monthly Calendar - Calendarlabs.com</dc:subject>
  <dc:creator>CalendarLabs.com</dc:creator>
  <cp:keywords>Monthly Calendar; Calendarlabs.com</cp:keywords>
  <dc:description>All Rights Reserved. Copyright © 2023 CalendarLabs.com. Do not distribute or sale without written permission.</dc:description>
  <cp:lastModifiedBy>Shankar</cp:lastModifiedBy>
  <cp:revision>37</cp:revision>
  <dcterms:created xsi:type="dcterms:W3CDTF">2020-12-11T12:56:42Z</dcterms:created>
  <dcterms:modified xsi:type="dcterms:W3CDTF">2022-12-05T10:10:13Z</dcterms:modified>
  <cp:category>Monthly Calendar;Calendarlabs.com</cp:category>
</cp:coreProperties>
</file>