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4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JANUARY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057400" cy="365125"/>
          </a:xfrm>
        </p:spPr>
        <p:txBody>
          <a:bodyPr/>
          <a:lstStyle/>
          <a:p>
            <a:r>
              <a:rPr lang="en-US" sz="1000" dirty="0"/>
              <a:t>        Template © calendarlabs.com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OCTOBER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November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NOVEMBER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57573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DECEMBER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 2024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FEBRUARY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597" y="5333998"/>
          <a:ext cx="2514603" cy="124968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71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APRIL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30 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27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AUGUST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SEPTEMBER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2023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1073</Words>
  <Application>Microsoft Office PowerPoint</Application>
  <PresentationFormat>On-screen Show (4:3)</PresentationFormat>
  <Paragraphs>1011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PowerPoint Monthly Calendar - Calendarlabs.com</dc:title>
  <dc:subject>2023 PowerPoint Monthly Calendar - Calendarlabs.com</dc:subject>
  <dc:creator>CalendarLabs.com</dc:creator>
  <cp:keywords>Monthly Calendar; Calendarlabs.com</cp:keywords>
  <dc:description>All Rights Reserved. Copyright © 2023 CalendarLabs.com. Do not distribute or sale without written permission.</dc:description>
  <cp:lastModifiedBy>Shankar</cp:lastModifiedBy>
  <cp:revision>37</cp:revision>
  <dcterms:created xsi:type="dcterms:W3CDTF">2020-12-11T12:56:42Z</dcterms:created>
  <dcterms:modified xsi:type="dcterms:W3CDTF">2022-12-05T10:10:13Z</dcterms:modified>
  <cp:category>Monthly Calendar;Calendarlabs.com</cp:category>
</cp:coreProperties>
</file>