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0" r:id="rId4"/>
    <p:sldId id="259" r:id="rId5"/>
    <p:sldId id="258" r:id="rId6"/>
    <p:sldId id="257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2BC42-198D-4694-B851-9DC22117F4A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BF6BD-3E89-450C-BC81-5D0D45B9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4B5A-3CDB-4836-9673-5B5B0EE52703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9BA9-F57D-4B0C-8380-891CC17405E1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DB25-A104-4B96-9B08-7330544FFE13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A4E-0A66-47DE-9742-EAEB18D248ED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8F94-0682-4E1A-88C9-7D3058A84B8C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86EC-5F5B-4232-B956-45991380F7D3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807F-D71A-4AAF-8CF5-784C073AF7DF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6D31-D0DA-41CD-8B61-88020FE16E8A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FC7A-4AB0-4986-A0A2-867798CB450A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FE04-D2EF-450B-AE16-428C0C24C824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64D8-A52B-4D7B-AC59-E4D0A962FBA0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232DD-A46B-463A-85D8-2698AA8D1DE0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January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22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3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4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705600" y="6172200"/>
            <a:ext cx="2286000" cy="365125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Template © calendarlabs.com</a:t>
            </a:r>
            <a:endParaRPr lang="en-US" dirty="0">
              <a:cs typeface="Arial" pitchFamily="34" charset="0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JAN 01: New Year’s Day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JAN 16: ML King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OCTOBer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OCT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09: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Columbus Day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Bookman Old Style" pitchFamily="18" charset="0"/>
                        </a:rPr>
                        <a:t>OCT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31: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Halloween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endParaRPr lang="en-US" sz="1200" baseline="0" dirty="0" smtClean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NOVEMBER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NOV 11: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NOV 23: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DECEMBER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DEC 25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February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FEB 14: Valentine’s Day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FEB 20: 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MARCH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APRIL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APR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07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APR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09: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200" baseline="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i="0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MAY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 smtClean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MAY 14: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Mother's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MAY 29: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JUNE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 smtClean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JUN 18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Father's Day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JULY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JUL 04: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Independence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AUGUST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 smtClean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SEPTEMBER 2023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 smtClean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SEP 04: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650</Words>
  <Application>Microsoft Office PowerPoint</Application>
  <PresentationFormat>On-screen Show (4:3)</PresentationFormat>
  <Paragraphs>537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 PowerPoint Monthly Calendar - Calendarlabs.com</dc:title>
  <dc:subject>2023 PowerPoint Monthly Calendar - Calendarlabs.com</dc:subject>
  <dc:creator>CalendarLabs.com</dc:creator>
  <cp:keywords>Monthly Calendar; Calendarlabs.com</cp:keywords>
  <dc:description>All Rights Reserved. Copyright © 2023 CalendarLabs.com. Do not distribute or sale without written permission.</dc:description>
  <cp:lastModifiedBy>CalendarLabs.com</cp:lastModifiedBy>
  <cp:revision>27</cp:revision>
  <dcterms:created xsi:type="dcterms:W3CDTF">2020-12-11T13:55:14Z</dcterms:created>
  <dcterms:modified xsi:type="dcterms:W3CDTF">2022-04-06T15:35:34Z</dcterms:modified>
  <cp:category>Monthly Calendar;Calendarlabs.com</cp:category>
</cp:coreProperties>
</file>