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6F4"/>
    <a:srgbClr val="F6F7F8"/>
    <a:srgbClr val="DDF2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44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2807-D50E-4E7A-8AD6-C6A241E196FE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B978-9CB7-446F-B3A2-471F67F2B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27544"/>
            <a:ext cx="5111750" cy="48775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9"/>
            <a:ext cx="3008313" cy="3909219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84900" tIns="42450" rIns="84900" bIns="424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84900" tIns="42450" rIns="84900" bIns="424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049B-C5D3-4B40-BC34-1ABB89528D7F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9002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376" indent="-318376" algn="l" defTabSz="84900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9814" indent="-265313" algn="l" defTabSz="849002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1253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754" indent="-212251" algn="l" defTabSz="849002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0255" indent="-212251" algn="l" defTabSz="849002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2D91D39A-C674-4C9F-AA3C-835F421DB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1814620"/>
              </p:ext>
            </p:extLst>
          </p:nvPr>
        </p:nvGraphicFramePr>
        <p:xfrm>
          <a:off x="304800" y="1028700"/>
          <a:ext cx="8563023" cy="4127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{0660B408-B3CF-4A94-85FC-2B1E0A45F4A2}</a:tableStyleId>
              </a:tblPr>
              <a:tblGrid>
                <a:gridCol w="634367">
                  <a:extLst>
                    <a:ext uri="{9D8B030D-6E8A-4147-A177-3AD203B41FA5}">
                      <a16:colId xmlns="" xmlns:a16="http://schemas.microsoft.com/office/drawing/2014/main" val="99251476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12046296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59872611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557731309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744472991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03647248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978638129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408244482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417781699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0241288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144267664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228773961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325687648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97457960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970511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03693168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415061440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810315748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619022160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403883328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96168084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9257711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50489512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97228751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81758769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300849110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43499302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33461027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01049225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49752653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48709036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03257718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01428665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50083185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6500283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38690566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37511187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84708190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61441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January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1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3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4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5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7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8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9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38152792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February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42134885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March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117969965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April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8376097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226486442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June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24991418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July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39537002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August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74528922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September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2029291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October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7309149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November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80367259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December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3336992154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934200" y="5143500"/>
            <a:ext cx="2209800" cy="304271"/>
          </a:xfrm>
        </p:spPr>
        <p:txBody>
          <a:bodyPr/>
          <a:lstStyle/>
          <a:p>
            <a:r>
              <a:rPr lang="en-US" sz="1000" dirty="0" smtClean="0">
                <a:cs typeface="Arial" pitchFamily="34" charset="0"/>
              </a:rPr>
              <a:t>Template © calendarlabs.com</a:t>
            </a:r>
            <a:endParaRPr lang="en-US" sz="1000" dirty="0"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66700"/>
            <a:ext cx="8534400" cy="646331"/>
          </a:xfrm>
          <a:prstGeom prst="rect">
            <a:avLst/>
          </a:prstGeom>
          <a:solidFill>
            <a:srgbClr val="DEE6F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2023 CALENDAR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420</Words>
  <Application>Microsoft Office PowerPoint</Application>
  <PresentationFormat>On-screen Show (16:10)</PresentationFormat>
  <Paragraphs>433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PowerPoint Yearly Calendar - CalendarLabs.com</dc:title>
  <dc:subject>2023 PowerPoint Yearly Calendar - CalendarLabs.com</dc:subject>
  <dc:creator>CalendarLabs.com</dc:creator>
  <cp:keywords>calendarlabs.com; Calendar</cp:keywords>
  <dc:description>All Rights Reserved. Copyright © 2023 CalendarLabs.com. Do not distribute or sale without written permission.</dc:description>
  <cp:lastModifiedBy>CalendarLabs.com</cp:lastModifiedBy>
  <cp:revision>18</cp:revision>
  <dcterms:created xsi:type="dcterms:W3CDTF">2020-12-10T12:19:12Z</dcterms:created>
  <dcterms:modified xsi:type="dcterms:W3CDTF">2022-04-06T15:56:49Z</dcterms:modified>
  <cp:category>calendarlabs.com;Calendar</cp:category>
</cp:coreProperties>
</file>