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D371B-4F41-4E21-9C99-3DA1D8AD8B01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B4975-EB91-4DBE-B398-0D350D0940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3028950"/>
            <a:ext cx="6477000" cy="13716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705600" cy="51435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9B5AE54-C3D1-4539-AD78-D17A1831BAAA}" type="datetime1">
              <a:rPr lang="en-US" smtClean="0"/>
              <a:pPr/>
              <a:t>4/6/2022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0EF5C-8766-41BF-8386-8B420D67A030}" type="datetime1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457201"/>
            <a:ext cx="2057400" cy="41374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5562600" cy="413742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4686302"/>
            <a:ext cx="2209800" cy="273844"/>
          </a:xfrm>
        </p:spPr>
        <p:txBody>
          <a:bodyPr/>
          <a:lstStyle/>
          <a:p>
            <a:fld id="{C3571327-52C3-45D2-9A55-709E0FBC3DB2}" type="datetime1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2" y="4686156"/>
            <a:ext cx="5573483" cy="273844"/>
          </a:xfrm>
        </p:spPr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51435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457200"/>
            <a:ext cx="228600" cy="46863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40005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056313" y="77787"/>
            <a:ext cx="400050" cy="244476"/>
          </a:xfrm>
        </p:spPr>
        <p:txBody>
          <a:bodyPr/>
          <a:lstStyle/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7ADC2-8C8F-4D28-987F-3FCC7DF4C01A}" type="datetime1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3718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1" y="2057400"/>
            <a:ext cx="7123113" cy="1254919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D640B-FA34-4C99-B13F-7D806A1F21FC}" type="datetime1">
              <a:rPr lang="en-US" smtClean="0"/>
              <a:pPr/>
              <a:t>4/6/2022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A740EAB-F49E-432B-A27D-CAEFE4A772EB}" type="datetime1">
              <a:rPr lang="en-US" smtClean="0"/>
              <a:pPr/>
              <a:t>4/6/2022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Template © calendarlabs.com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04787"/>
            <a:ext cx="8153400" cy="652463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286FC4-ED2A-4AD8-81E9-8CC377943D15}" type="datetime1">
              <a:rPr lang="en-US" smtClean="0"/>
              <a:pPr/>
              <a:t>4/6/2022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314450"/>
            <a:ext cx="3886200" cy="48006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314450"/>
            <a:ext cx="3886200" cy="48006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3AB57-0B79-4822-B08F-60E31CACF1BC}" type="datetime1">
              <a:rPr lang="en-US" smtClean="0"/>
              <a:pPr/>
              <a:t>4/6/2022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B6701-D305-451E-AEF7-03DF3FF4169C}" type="datetime1">
              <a:rPr lang="en-US" smtClean="0"/>
              <a:pPr/>
              <a:t>4/6/2022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4787"/>
            <a:ext cx="8077200" cy="652463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0F30-0533-4DED-AB14-3A5FE8F2F1A8}" type="datetime1">
              <a:rPr lang="en-US" smtClean="0"/>
              <a:pPr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314450"/>
            <a:ext cx="1600200" cy="325755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314450"/>
            <a:ext cx="6400800" cy="33147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98664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486150"/>
            <a:ext cx="7315200" cy="51435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/>
          <a:p>
            <a:fld id="{EFD66B65-7FBE-424F-AAB4-562E5C01F541}" type="datetime1">
              <a:rPr lang="en-US" smtClean="0"/>
              <a:pPr/>
              <a:t>4/6/2022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3426714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71450"/>
            <a:ext cx="8153400" cy="7429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200150"/>
            <a:ext cx="8153400" cy="339471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98CCAC1-8976-4DD2-90A5-C5E778D429A9}" type="datetime1">
              <a:rPr lang="en-US" smtClean="0"/>
              <a:pPr/>
              <a:t>4/6/2022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92583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96012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96012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95416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2286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7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cap="all" baseline="0" dirty="0">
                          <a:effectLst/>
                          <a:latin typeface="Century" pitchFamily="18" charset="0"/>
                          <a:ea typeface="Adobe Gothic Std B" pitchFamily="34" charset="-128"/>
                        </a:rPr>
                        <a:t>January</a:t>
                      </a:r>
                      <a:endParaRPr lang="en-US" sz="2000" b="1" i="0" u="none" strike="noStrike" cap="all" baseline="0" dirty="0">
                        <a:effectLst/>
                        <a:latin typeface="Century" pitchFamily="18" charset="0"/>
                        <a:ea typeface="Adobe Gothic Std B" pitchFamily="34" charset="-128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3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4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5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6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7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8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9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10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11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12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13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14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15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16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17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18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19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20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21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22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23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24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25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26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27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28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29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30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31</a:t>
                      </a:r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D7E860D5-7514-4BD6-9D5C-9127B11CE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81489983"/>
              </p:ext>
            </p:extLst>
          </p:nvPr>
        </p:nvGraphicFramePr>
        <p:xfrm>
          <a:off x="61722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077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March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05380582"/>
              </p:ext>
            </p:extLst>
          </p:nvPr>
        </p:nvGraphicFramePr>
        <p:xfrm>
          <a:off x="3276600" y="361950"/>
          <a:ext cx="2656652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1978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February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14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17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18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19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20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21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23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24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25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27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28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05380582"/>
              </p:ext>
            </p:extLst>
          </p:nvPr>
        </p:nvGraphicFramePr>
        <p:xfrm>
          <a:off x="3200400" y="361950"/>
          <a:ext cx="2752344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3192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February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6667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JAN 01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New Year's Day</a:t>
                      </a:r>
                      <a:endParaRPr lang="en-US" sz="1000" u="none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entury" pitchFamily="18" charset="0"/>
                        </a:rPr>
                        <a:t>JAN 16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M L King Day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581400" y="31051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FEB 14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Valentine's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entury" pitchFamily="18" charset="0"/>
                        </a:rPr>
                        <a:t>FEB 20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Presidents' Day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6400800" y="7429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/>
                <a:gridCol w="1524000"/>
              </a:tblGrid>
              <a:tr h="22860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6781800" y="4660106"/>
            <a:ext cx="2209800" cy="273844"/>
          </a:xfrm>
        </p:spPr>
        <p:txBody>
          <a:bodyPr/>
          <a:lstStyle/>
          <a:p>
            <a:r>
              <a:rPr lang="en-US" sz="9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Template © calendarlabs.com</a:t>
            </a:r>
            <a:endParaRPr lang="en-US" sz="900" dirty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447675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Bookman Old Style" pitchFamily="18" charset="0"/>
              </a:rPr>
              <a:t>2023</a:t>
            </a:r>
            <a:endParaRPr lang="en-US" sz="32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2286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7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cap="all" baseline="0" dirty="0" smtClean="0">
                          <a:effectLst/>
                          <a:latin typeface="Century" pitchFamily="18" charset="0"/>
                        </a:rPr>
                        <a:t>APRIL</a:t>
                      </a:r>
                      <a:endParaRPr lang="en-US" sz="2000" b="1" i="0" u="none" strike="noStrike" cap="all" baseline="0" dirty="0"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effectLst/>
                          <a:latin typeface="Century" pitchFamily="18" charset="0"/>
                        </a:rPr>
                        <a:t>30</a:t>
                      </a:r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D7E860D5-7514-4BD6-9D5C-9127B11CE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81489983"/>
              </p:ext>
            </p:extLst>
          </p:nvPr>
        </p:nvGraphicFramePr>
        <p:xfrm>
          <a:off x="61722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077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JUNE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05380582"/>
              </p:ext>
            </p:extLst>
          </p:nvPr>
        </p:nvGraphicFramePr>
        <p:xfrm>
          <a:off x="3276600" y="361950"/>
          <a:ext cx="2656652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1978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February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14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17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18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19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20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21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23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24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25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27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28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05380582"/>
              </p:ext>
            </p:extLst>
          </p:nvPr>
        </p:nvGraphicFramePr>
        <p:xfrm>
          <a:off x="3200400" y="361950"/>
          <a:ext cx="2752344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3192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MAY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447675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Bookman Old Style" pitchFamily="18" charset="0"/>
              </a:rPr>
              <a:t>2023</a:t>
            </a:r>
            <a:endParaRPr lang="en-US" sz="3200" dirty="0">
              <a:latin typeface="Bookman Old Style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6667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APR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 07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Good Friday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APR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 09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Easter Sunday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581400" y="31051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MAY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 14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Mother's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entury" pitchFamily="18" charset="0"/>
                        </a:rPr>
                        <a:t>MAY</a:t>
                      </a:r>
                      <a:r>
                        <a:rPr lang="en-US" sz="1000" baseline="0" dirty="0" smtClean="0">
                          <a:latin typeface="Century" pitchFamily="18" charset="0"/>
                        </a:rPr>
                        <a:t> 29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Memorial Day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6400800" y="7429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JUN 18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Father's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6781800" y="4660106"/>
            <a:ext cx="2209800" cy="273844"/>
          </a:xfrm>
        </p:spPr>
        <p:txBody>
          <a:bodyPr/>
          <a:lstStyle/>
          <a:p>
            <a:r>
              <a:rPr lang="en-US" sz="9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Template © calendarlabs.com</a:t>
            </a:r>
            <a:endParaRPr lang="en-US" sz="900" dirty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2286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7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cap="all" baseline="0" dirty="0" smtClean="0">
                          <a:effectLst/>
                          <a:latin typeface="Century" pitchFamily="18" charset="0"/>
                        </a:rPr>
                        <a:t>JULY</a:t>
                      </a:r>
                      <a:endParaRPr lang="en-US" sz="2000" b="1" i="0" u="none" strike="noStrike" cap="all" baseline="0" dirty="0"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16</a:t>
                      </a:r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17</a:t>
                      </a:r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18</a:t>
                      </a:r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19</a:t>
                      </a:r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23</a:t>
                      </a:r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24</a:t>
                      </a:r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25</a:t>
                      </a:r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26</a:t>
                      </a:r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30</a:t>
                      </a:r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31</a:t>
                      </a:r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kern="1200" dirty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D7E860D5-7514-4BD6-9D5C-9127B11CE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81489983"/>
              </p:ext>
            </p:extLst>
          </p:nvPr>
        </p:nvGraphicFramePr>
        <p:xfrm>
          <a:off x="61722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077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SEPTEMBER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05380582"/>
              </p:ext>
            </p:extLst>
          </p:nvPr>
        </p:nvGraphicFramePr>
        <p:xfrm>
          <a:off x="3200400" y="361950"/>
          <a:ext cx="2752344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3192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AUGUST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447675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Bookman Old Style" pitchFamily="18" charset="0"/>
              </a:rPr>
              <a:t>2023</a:t>
            </a:r>
            <a:endParaRPr lang="en-US" sz="3200" dirty="0">
              <a:latin typeface="Bookman Old Style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6667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JUL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 04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Independence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581400" y="31051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/>
                <a:gridCol w="1524000"/>
              </a:tblGrid>
              <a:tr h="22860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6400800" y="7429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SEP 04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Labor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6781800" y="4660106"/>
            <a:ext cx="2209800" cy="273844"/>
          </a:xfrm>
        </p:spPr>
        <p:txBody>
          <a:bodyPr/>
          <a:lstStyle/>
          <a:p>
            <a:r>
              <a:rPr lang="en-US" sz="9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Template © calendarlabs.com</a:t>
            </a:r>
            <a:endParaRPr lang="en-US" sz="900" dirty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05380582"/>
              </p:ext>
            </p:extLst>
          </p:nvPr>
        </p:nvGraphicFramePr>
        <p:xfrm>
          <a:off x="3200400" y="361950"/>
          <a:ext cx="2752344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3192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NOVEMBER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2286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7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cap="all" baseline="0" dirty="0" smtClean="0">
                          <a:effectLst/>
                          <a:latin typeface="Century" pitchFamily="18" charset="0"/>
                        </a:rPr>
                        <a:t>OCTOBER</a:t>
                      </a:r>
                      <a:endParaRPr lang="en-US" sz="2000" b="1" i="0" u="none" strike="noStrike" cap="all" baseline="0" dirty="0"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effectLst/>
                          <a:latin typeface="Century" pitchFamily="18" charset="0"/>
                        </a:rPr>
                        <a:t>30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effectLst/>
                          <a:latin typeface="Century" pitchFamily="18" charset="0"/>
                        </a:rPr>
                        <a:t>31</a:t>
                      </a:r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D7E860D5-7514-4BD6-9D5C-9127B11CE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81489983"/>
              </p:ext>
            </p:extLst>
          </p:nvPr>
        </p:nvGraphicFramePr>
        <p:xfrm>
          <a:off x="61722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077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DECEMBER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31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447675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Bookman Old Style" pitchFamily="18" charset="0"/>
              </a:rPr>
              <a:t>2023</a:t>
            </a:r>
            <a:endParaRPr lang="en-US" sz="3200" dirty="0">
              <a:latin typeface="Bookman Old Style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6667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OCT 9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Columbus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entury" pitchFamily="18" charset="0"/>
                        </a:rPr>
                        <a:t>OCT 31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Halloween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581400" y="31051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NOV 11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Veterans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entury" pitchFamily="18" charset="0"/>
                        </a:rPr>
                        <a:t>NOV 23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Thanksgiving Day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6400800" y="7429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DEC 25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Christmas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6781800" y="4660106"/>
            <a:ext cx="2209800" cy="273844"/>
          </a:xfrm>
        </p:spPr>
        <p:txBody>
          <a:bodyPr/>
          <a:lstStyle/>
          <a:p>
            <a:r>
              <a:rPr lang="en-US" sz="9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Template © calendarlabs.com</a:t>
            </a:r>
            <a:endParaRPr lang="en-US" sz="900" dirty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152</TotalTime>
  <Words>615</Words>
  <Application>Microsoft Office PowerPoint</Application>
  <PresentationFormat>On-screen Show (16:9)</PresentationFormat>
  <Paragraphs>626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Median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 PowerPoint Quarterly Calendar- CalendarLabs.com</dc:title>
  <dc:subject>2023  PowerPoint Quarterly Calendar- CalendarLabs.com</dc:subject>
  <dc:creator>CalendarLabs.com</dc:creator>
  <cp:keywords>Calendar; CalendarLabs.com</cp:keywords>
  <dc:description>All Rights Reserved. Copyright © CalendarLabs.com. Do not distribute or sale without written permission.</dc:description>
  <cp:lastModifiedBy>CalendarLabs.com</cp:lastModifiedBy>
  <cp:revision>25</cp:revision>
  <dcterms:created xsi:type="dcterms:W3CDTF">2020-12-11T10:21:42Z</dcterms:created>
  <dcterms:modified xsi:type="dcterms:W3CDTF">2022-04-06T15:54:41Z</dcterms:modified>
  <cp:category>Quarterly Calendar;CalendarLabs.com</cp:category>
</cp:coreProperties>
</file>