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66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519921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>
                <a:cs typeface="Arial" pitchFamily="34" charset="0"/>
              </a:rPr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01: New Year’s Day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JAN 15: ML King Day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220838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14: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>
                          <a:latin typeface="Bookman Old Style" pitchFamily="18" charset="0"/>
                        </a:rPr>
                        <a:t>31: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endParaRPr lang="en-US" sz="1200" baseline="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496719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NOV 28: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182250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210342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FEB 14: Valentine’s Day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FEB 19: 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490149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30038"/>
              </p:ext>
            </p:extLst>
          </p:nvPr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400" dirty="0">
                          <a:latin typeface="Bookman Old Style" pitchFamily="18" charset="0"/>
                        </a:rPr>
                        <a:t>MAR</a:t>
                      </a:r>
                      <a:r>
                        <a:rPr lang="en-US" sz="1400" baseline="0" dirty="0">
                          <a:latin typeface="Bookman Old Style" pitchFamily="18" charset="0"/>
                        </a:rPr>
                        <a:t> 29</a:t>
                      </a:r>
                      <a:r>
                        <a:rPr lang="en-US" sz="1400" dirty="0">
                          <a:latin typeface="Bookman Old Style" pitchFamily="18" charset="0"/>
                        </a:rPr>
                        <a:t>: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400" dirty="0">
                        <a:latin typeface="Bookman Old Style" pitchFamily="18" charset="0"/>
                      </a:endParaRPr>
                    </a:p>
                    <a:p>
                      <a:r>
                        <a:rPr lang="en-US" sz="1400" dirty="0">
                          <a:latin typeface="Bookman Old Style" pitchFamily="18" charset="0"/>
                        </a:rPr>
                        <a:t>MAR</a:t>
                      </a:r>
                      <a:r>
                        <a:rPr lang="en-US" sz="1400" baseline="0" dirty="0">
                          <a:latin typeface="Bookman Old Style" pitchFamily="18" charset="0"/>
                        </a:rPr>
                        <a:t> 31: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400" baseline="0" dirty="0">
                        <a:latin typeface="Bookman Old Style" pitchFamily="18" charset="0"/>
                      </a:endParaRPr>
                    </a:p>
                    <a:p>
                      <a:endParaRPr lang="en-US" sz="1400" u="sng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03738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32736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MAY 12: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MAY 27: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302114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JUN 16</a:t>
                      </a:r>
                      <a:r>
                        <a:rPr lang="en-US" sz="1200" u="non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138545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2024 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657441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288629"/>
              </p:ext>
            </p:extLst>
          </p:nvPr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2024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/>
              <a:t>Template © calendarlabs.com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>
                          <a:latin typeface="Bookman Old Style" pitchFamily="18" charset="0"/>
                        </a:rPr>
                        <a:t>SEP 02: 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Event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675</Words>
  <Application>Microsoft Office PowerPoint</Application>
  <PresentationFormat>On-screen Show (4:3)</PresentationFormat>
  <Paragraphs>538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Monthly Calendar - Calendarlabs.com</dc:title>
  <dc:subject>2024 PowerPoint Monthly Calendar - Calendarlabs.com</dc:subject>
  <dc:creator>CalendarLabs.com</dc:creator>
  <cp:keywords>Monthly Calendar; Calendarlabs.com</cp:keywords>
  <dc:description>All Rights Reserved. Copyright © 2024 CalendarLabs.com. Do not distribute or sale without written permission.</dc:description>
  <cp:lastModifiedBy>Dell</cp:lastModifiedBy>
  <cp:revision>55</cp:revision>
  <dcterms:created xsi:type="dcterms:W3CDTF">2020-12-11T13:55:14Z</dcterms:created>
  <dcterms:modified xsi:type="dcterms:W3CDTF">2023-06-24T06:27:02Z</dcterms:modified>
  <cp:category>Monthly Calendar;Calendarlabs.com</cp:category>
</cp:coreProperties>
</file>