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715000" type="screen16x10"/>
  <p:notesSz cx="6858000" cy="9144000"/>
  <p:defaultTextStyle>
    <a:defPPr>
      <a:defRPr lang="en-US"/>
    </a:defPPr>
    <a:lvl1pPr marL="0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24501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49002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73503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98004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22505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47006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71507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96008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DEE6F4"/>
    <a:srgbClr val="F6F7F8"/>
    <a:srgbClr val="DD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08" y="56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72807-D50E-4E7A-8AD6-C6A241E196FE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BB978-9CB7-446F-B3A2-471F67F2B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4501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9002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3503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8004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2505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7006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1507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6008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7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4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8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2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6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7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245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490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735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980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2250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4700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7150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9600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2"/>
            <a:ext cx="4038600" cy="3771636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2"/>
            <a:ext cx="4038600" cy="3771636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4501" indent="0">
              <a:buNone/>
              <a:defRPr sz="1900" b="1"/>
            </a:lvl2pPr>
            <a:lvl3pPr marL="849002" indent="0">
              <a:buNone/>
              <a:defRPr sz="1700" b="1"/>
            </a:lvl3pPr>
            <a:lvl4pPr marL="1273503" indent="0">
              <a:buNone/>
              <a:defRPr sz="1500" b="1"/>
            </a:lvl4pPr>
            <a:lvl5pPr marL="1698004" indent="0">
              <a:buNone/>
              <a:defRPr sz="1500" b="1"/>
            </a:lvl5pPr>
            <a:lvl6pPr marL="2122505" indent="0">
              <a:buNone/>
              <a:defRPr sz="1500" b="1"/>
            </a:lvl6pPr>
            <a:lvl7pPr marL="2547006" indent="0">
              <a:buNone/>
              <a:defRPr sz="1500" b="1"/>
            </a:lvl7pPr>
            <a:lvl8pPr marL="2971507" indent="0">
              <a:buNone/>
              <a:defRPr sz="1500" b="1"/>
            </a:lvl8pPr>
            <a:lvl9pPr marL="3396008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4501" indent="0">
              <a:buNone/>
              <a:defRPr sz="1900" b="1"/>
            </a:lvl2pPr>
            <a:lvl3pPr marL="849002" indent="0">
              <a:buNone/>
              <a:defRPr sz="1700" b="1"/>
            </a:lvl3pPr>
            <a:lvl4pPr marL="1273503" indent="0">
              <a:buNone/>
              <a:defRPr sz="1500" b="1"/>
            </a:lvl4pPr>
            <a:lvl5pPr marL="1698004" indent="0">
              <a:buNone/>
              <a:defRPr sz="1500" b="1"/>
            </a:lvl5pPr>
            <a:lvl6pPr marL="2122505" indent="0">
              <a:buNone/>
              <a:defRPr sz="1500" b="1"/>
            </a:lvl6pPr>
            <a:lvl7pPr marL="2547006" indent="0">
              <a:buNone/>
              <a:defRPr sz="1500" b="1"/>
            </a:lvl7pPr>
            <a:lvl8pPr marL="2971507" indent="0">
              <a:buNone/>
              <a:defRPr sz="1500" b="1"/>
            </a:lvl8pPr>
            <a:lvl9pPr marL="3396008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27544"/>
            <a:ext cx="5111750" cy="487759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9"/>
            <a:ext cx="3008313" cy="3909219"/>
          </a:xfrm>
        </p:spPr>
        <p:txBody>
          <a:bodyPr/>
          <a:lstStyle>
            <a:lvl1pPr marL="0" indent="0">
              <a:buNone/>
              <a:defRPr sz="1300"/>
            </a:lvl1pPr>
            <a:lvl2pPr marL="424501" indent="0">
              <a:buNone/>
              <a:defRPr sz="1100"/>
            </a:lvl2pPr>
            <a:lvl3pPr marL="849002" indent="0">
              <a:buNone/>
              <a:defRPr sz="900"/>
            </a:lvl3pPr>
            <a:lvl4pPr marL="1273503" indent="0">
              <a:buNone/>
              <a:defRPr sz="900"/>
            </a:lvl4pPr>
            <a:lvl5pPr marL="1698004" indent="0">
              <a:buNone/>
              <a:defRPr sz="900"/>
            </a:lvl5pPr>
            <a:lvl6pPr marL="2122505" indent="0">
              <a:buNone/>
              <a:defRPr sz="900"/>
            </a:lvl6pPr>
            <a:lvl7pPr marL="2547006" indent="0">
              <a:buNone/>
              <a:defRPr sz="900"/>
            </a:lvl7pPr>
            <a:lvl8pPr marL="2971507" indent="0">
              <a:buNone/>
              <a:defRPr sz="900"/>
            </a:lvl8pPr>
            <a:lvl9pPr marL="339600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000"/>
            </a:lvl1pPr>
            <a:lvl2pPr marL="424501" indent="0">
              <a:buNone/>
              <a:defRPr sz="2600"/>
            </a:lvl2pPr>
            <a:lvl3pPr marL="849002" indent="0">
              <a:buNone/>
              <a:defRPr sz="2300"/>
            </a:lvl3pPr>
            <a:lvl4pPr marL="1273503" indent="0">
              <a:buNone/>
              <a:defRPr sz="1900"/>
            </a:lvl4pPr>
            <a:lvl5pPr marL="1698004" indent="0">
              <a:buNone/>
              <a:defRPr sz="1900"/>
            </a:lvl5pPr>
            <a:lvl6pPr marL="2122505" indent="0">
              <a:buNone/>
              <a:defRPr sz="1900"/>
            </a:lvl6pPr>
            <a:lvl7pPr marL="2547006" indent="0">
              <a:buNone/>
              <a:defRPr sz="1900"/>
            </a:lvl7pPr>
            <a:lvl8pPr marL="2971507" indent="0">
              <a:buNone/>
              <a:defRPr sz="1900"/>
            </a:lvl8pPr>
            <a:lvl9pPr marL="3396008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300"/>
            </a:lvl1pPr>
            <a:lvl2pPr marL="424501" indent="0">
              <a:buNone/>
              <a:defRPr sz="1100"/>
            </a:lvl2pPr>
            <a:lvl3pPr marL="849002" indent="0">
              <a:buNone/>
              <a:defRPr sz="900"/>
            </a:lvl3pPr>
            <a:lvl4pPr marL="1273503" indent="0">
              <a:buNone/>
              <a:defRPr sz="900"/>
            </a:lvl4pPr>
            <a:lvl5pPr marL="1698004" indent="0">
              <a:buNone/>
              <a:defRPr sz="900"/>
            </a:lvl5pPr>
            <a:lvl6pPr marL="2122505" indent="0">
              <a:buNone/>
              <a:defRPr sz="900"/>
            </a:lvl6pPr>
            <a:lvl7pPr marL="2547006" indent="0">
              <a:buNone/>
              <a:defRPr sz="900"/>
            </a:lvl7pPr>
            <a:lvl8pPr marL="2971507" indent="0">
              <a:buNone/>
              <a:defRPr sz="900"/>
            </a:lvl8pPr>
            <a:lvl9pPr marL="339600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84900" tIns="42450" rIns="84900" bIns="4245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2"/>
            <a:ext cx="8229600" cy="3771636"/>
          </a:xfrm>
          <a:prstGeom prst="rect">
            <a:avLst/>
          </a:prstGeom>
        </p:spPr>
        <p:txBody>
          <a:bodyPr vert="horz" lIns="84900" tIns="42450" rIns="84900" bIns="4245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1"/>
            <a:ext cx="2133600" cy="304271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9049B-C5D3-4B40-BC34-1ABB89528D7F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1"/>
            <a:ext cx="2895600" cy="304271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1"/>
            <a:ext cx="2133600" cy="304271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49002" rtl="0" eaLnBrk="1" latinLnBrk="0" hangingPunct="1">
        <a:spcBef>
          <a:spcPct val="0"/>
        </a:spcBef>
        <a:buNone/>
        <a:defRPr sz="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8376" indent="-318376" algn="l" defTabSz="849002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9814" indent="-265313" algn="l" defTabSz="849002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61253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485754" indent="-212251" algn="l" defTabSz="849002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0255" indent="-212251" algn="l" defTabSz="849002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4756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59257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83758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08259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501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9002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503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8004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2505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7006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1507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6008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D91D39A-C674-4C9F-AA3C-835F421DB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65975"/>
              </p:ext>
            </p:extLst>
          </p:nvPr>
        </p:nvGraphicFramePr>
        <p:xfrm>
          <a:off x="304800" y="1028700"/>
          <a:ext cx="8563023" cy="41275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{0660B408-B3CF-4A94-85FC-2B1E0A45F4A2}</a:tableStyleId>
              </a:tblPr>
              <a:tblGrid>
                <a:gridCol w="634367">
                  <a:extLst>
                    <a:ext uri="{9D8B030D-6E8A-4147-A177-3AD203B41FA5}">
                      <a16:colId xmlns:a16="http://schemas.microsoft.com/office/drawing/2014/main" val="992514766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12046296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598726116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1557731309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744472991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03647248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978638129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4082444826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417781699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0241288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1144267664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1228773961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325687648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974579605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9705115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103693168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415061440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810315748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619022160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403883328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961680845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9257711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50489512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972287513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81758769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300849110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43499302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133461027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010492255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497526533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48709036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03257718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01428665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500831853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6500283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386905666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375111873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847081904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Month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14415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January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1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2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3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4 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5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6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7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8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9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38152792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February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marL="0" algn="ctr" defTabSz="849002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421348850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March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117969965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April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8376097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May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226486442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June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24991418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July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395370025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August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74528922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September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20292915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October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7309149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November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803672597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December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21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3336992154"/>
                  </a:ext>
                </a:extLst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934200" y="5143500"/>
            <a:ext cx="2209800" cy="304271"/>
          </a:xfrm>
        </p:spPr>
        <p:txBody>
          <a:bodyPr/>
          <a:lstStyle/>
          <a:p>
            <a:r>
              <a:rPr lang="en-US" sz="1000" dirty="0">
                <a:cs typeface="Arial" pitchFamily="34" charset="0"/>
              </a:rPr>
              <a:t>Template © calendarlabs.com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266700"/>
            <a:ext cx="8534400" cy="646331"/>
          </a:xfrm>
          <a:prstGeom prst="rect">
            <a:avLst/>
          </a:prstGeom>
          <a:solidFill>
            <a:srgbClr val="DEE6F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/>
              <a:t>2024 CALENDAR</a:t>
            </a:r>
            <a:endParaRPr lang="en-IN" sz="3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427</Words>
  <Application>Microsoft Office PowerPoint</Application>
  <PresentationFormat>On-screen Show (16:10)</PresentationFormat>
  <Paragraphs>422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Candara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PowerPoint Yearly Calendar - CalendarLabs.com</dc:title>
  <dc:subject>2024 PowerPoint Yearly Calendar - CalendarLabs.com</dc:subject>
  <dc:creator>CalendarLabs.com</dc:creator>
  <cp:keywords>calendarlabs.com; Calendar</cp:keywords>
  <dc:description>All Rights Reserved. Copyright © 2024 CalendarLabs.com. Do not distribute or sale without written permission.</dc:description>
  <cp:lastModifiedBy>Dell</cp:lastModifiedBy>
  <cp:revision>23</cp:revision>
  <dcterms:created xsi:type="dcterms:W3CDTF">2020-12-10T12:19:12Z</dcterms:created>
  <dcterms:modified xsi:type="dcterms:W3CDTF">2023-06-24T09:31:08Z</dcterms:modified>
  <cp:category>calendarlabs.com;Calendar</cp:category>
</cp:coreProperties>
</file>