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DEE6F4"/>
    <a:srgbClr val="F6F7F8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8" y="56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2807-D50E-4E7A-8AD6-C6A241E196FE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B978-9CB7-446F-B3A2-471F67F2B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049B-C5D3-4B40-BC34-1ABB89528D7F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5975"/>
              </p:ext>
            </p:extLst>
          </p:nvPr>
        </p:nvGraphicFramePr>
        <p:xfrm>
          <a:off x="304800" y="1028700"/>
          <a:ext cx="8563023" cy="4127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{0660B408-B3CF-4A94-85FC-2B1E0A45F4A2}</a:tableStyleId>
              </a:tblPr>
              <a:tblGrid>
                <a:gridCol w="634367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4 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February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marL="0" algn="ctr" defTabSz="849002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March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April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May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June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July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August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September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934200" y="5143500"/>
            <a:ext cx="2209800" cy="304271"/>
          </a:xfrm>
        </p:spPr>
        <p:txBody>
          <a:bodyPr/>
          <a:lstStyle/>
          <a:p>
            <a:r>
              <a:rPr lang="en-US" sz="1000" dirty="0">
                <a:cs typeface="Arial" pitchFamily="34" charset="0"/>
              </a:rPr>
              <a:t>Template © calendarlabs.com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66700"/>
            <a:ext cx="8534400" cy="646331"/>
          </a:xfrm>
          <a:prstGeom prst="rect">
            <a:avLst/>
          </a:prstGeom>
          <a:solidFill>
            <a:srgbClr val="DEE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/>
              <a:t>2024 CALENDAR</a:t>
            </a:r>
            <a:endParaRPr lang="en-IN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427</Words>
  <Application>Microsoft Office PowerPoint</Application>
  <PresentationFormat>On-screen Show (16:10)</PresentationFormat>
  <Paragraphs>422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PowerPoint Yearly Calendar - CalendarLabs.com</dc:title>
  <dc:subject>2024 PowerPoint Yearly Calendar - CalendarLabs.com</dc:subject>
  <dc:creator>CalendarLabs.com</dc:creator>
  <cp:keywords>calendarlabs.com; Calendar</cp:keywords>
  <dc:description>All Rights Reserved. Copyright © 2024 CalendarLabs.com. Do not distribute or sale without written permission.</dc:description>
  <cp:lastModifiedBy>Dell</cp:lastModifiedBy>
  <cp:revision>23</cp:revision>
  <dcterms:created xsi:type="dcterms:W3CDTF">2020-12-10T12:19:12Z</dcterms:created>
  <dcterms:modified xsi:type="dcterms:W3CDTF">2023-06-24T09:31:08Z</dcterms:modified>
  <cp:category>calendarlabs.com;Calendar</cp:category>
</cp:coreProperties>
</file>