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0" r:id="rId3"/>
    <p:sldId id="271" r:id="rId4"/>
    <p:sldId id="272" r:id="rId5"/>
    <p:sldId id="257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" y="6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B90D0-EC8C-4877-BC90-66660B999A93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41BAB-524E-43DB-A181-6CF740C22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8FE3-6CA0-4AB2-BA0A-D52374D64D31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1BA9-761D-4F74-9C74-06FE67672F85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FA8-1634-4C72-A3C3-0B3B8AE1C819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1A22-97E2-45E5-92D5-40A163779C68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0112-42F4-4201-A919-999C0D13B508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6B71-1545-4469-BF84-593D46F7B272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72A5-743D-4969-97F5-EB9BB191D9B7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8D4-440F-4B19-9A7E-22457829616C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277D-2EA3-4C46-8011-AF3ED81AD6F0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BC11-B664-43E1-878C-B2EA05FF23BD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1628-6CBF-45BD-ACF7-2310041AE7B4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0379-F38E-4267-86A6-A901EB8A614F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503419"/>
              </p:ext>
            </p:extLst>
          </p:nvPr>
        </p:nvGraphicFramePr>
        <p:xfrm>
          <a:off x="2438400" y="800100"/>
          <a:ext cx="6553197" cy="46268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115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7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7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7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9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JANUARY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72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01: </a:t>
            </a:r>
            <a:r>
              <a:rPr lang="en-US" sz="1200" dirty="0">
                <a:solidFill>
                  <a:schemeClr val="dk1"/>
                </a:solidFill>
              </a:rPr>
              <a:t>New Year's Day</a:t>
            </a:r>
          </a:p>
          <a:p>
            <a:r>
              <a:rPr lang="en-US" sz="1200" dirty="0"/>
              <a:t>15: </a:t>
            </a:r>
            <a:r>
              <a:rPr lang="en-US" sz="1200" dirty="0">
                <a:solidFill>
                  <a:schemeClr val="dk1"/>
                </a:solidFill>
              </a:rPr>
              <a:t>M L King Day</a:t>
            </a:r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489187"/>
              </p:ext>
            </p:extLst>
          </p:nvPr>
        </p:nvGraphicFramePr>
        <p:xfrm>
          <a:off x="2438400" y="800100"/>
          <a:ext cx="6553197" cy="46268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70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OCTOBER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11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1200" dirty="0"/>
              <a:t>14</a:t>
            </a:r>
            <a:r>
              <a:rPr lang="en-US" sz="1200" b="1" dirty="0"/>
              <a:t>: </a:t>
            </a:r>
            <a:r>
              <a:rPr lang="en-US" sz="1200" dirty="0"/>
              <a:t>Columbus Day</a:t>
            </a:r>
            <a:endParaRPr lang="en-US" sz="1200" b="1" dirty="0"/>
          </a:p>
          <a:p>
            <a:pPr fontAlgn="t"/>
            <a:r>
              <a:rPr lang="en-US" sz="1200" dirty="0"/>
              <a:t>31: Halloween</a:t>
            </a:r>
          </a:p>
          <a:p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621831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NOVEMBER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491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11: </a:t>
            </a:r>
            <a:r>
              <a:rPr lang="en-US" sz="1200" dirty="0">
                <a:solidFill>
                  <a:schemeClr val="dk1"/>
                </a:solidFill>
              </a:rPr>
              <a:t>Veterans Day</a:t>
            </a:r>
            <a:endParaRPr lang="en-US" sz="1200" dirty="0"/>
          </a:p>
          <a:p>
            <a:r>
              <a:rPr lang="en-US" sz="1200" dirty="0"/>
              <a:t>28: </a:t>
            </a:r>
            <a:r>
              <a:rPr lang="en-US" sz="1200" dirty="0">
                <a:solidFill>
                  <a:schemeClr val="dk1"/>
                </a:solidFill>
              </a:rPr>
              <a:t>Thanksgiving Day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48830"/>
              </p:ext>
            </p:extLst>
          </p:nvPr>
        </p:nvGraphicFramePr>
        <p:xfrm>
          <a:off x="2438400" y="800100"/>
          <a:ext cx="6553197" cy="4626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161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DECEMBER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037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25: </a:t>
            </a:r>
            <a:r>
              <a:rPr lang="en-US" sz="1200" dirty="0">
                <a:solidFill>
                  <a:schemeClr val="dk1"/>
                </a:solidFill>
              </a:rPr>
              <a:t>Christmas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FEBRUARY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404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sz="1200" dirty="0"/>
              <a:t>14</a:t>
            </a:r>
            <a:r>
              <a:rPr lang="en-US" sz="1200" b="1" dirty="0"/>
              <a:t>:  </a:t>
            </a:r>
            <a:r>
              <a:rPr lang="en-US" sz="1200" dirty="0"/>
              <a:t>Valentine's Day</a:t>
            </a:r>
            <a:endParaRPr lang="en-US" sz="1200" b="1" dirty="0"/>
          </a:p>
          <a:p>
            <a:r>
              <a:rPr lang="en-US" sz="1200" dirty="0"/>
              <a:t>19: Presidents'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989294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MARCH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457200" y="571500"/>
            <a:ext cx="1325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29: </a:t>
            </a:r>
            <a:r>
              <a:rPr lang="en-US" sz="1200" dirty="0">
                <a:solidFill>
                  <a:schemeClr val="dk1"/>
                </a:solidFill>
              </a:rPr>
              <a:t>Good Friday</a:t>
            </a:r>
          </a:p>
          <a:p>
            <a:r>
              <a:rPr lang="en-US" sz="1200" dirty="0"/>
              <a:t>31: </a:t>
            </a:r>
            <a:r>
              <a:rPr lang="en-US" sz="1200" dirty="0">
                <a:solidFill>
                  <a:schemeClr val="dk1"/>
                </a:solidFill>
              </a:rPr>
              <a:t>Easter Sunday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6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161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APRIL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332281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299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12: </a:t>
            </a:r>
            <a:r>
              <a:rPr lang="en-US" sz="1200" dirty="0">
                <a:solidFill>
                  <a:schemeClr val="dk1"/>
                </a:solidFill>
              </a:rPr>
              <a:t>Mother's Day</a:t>
            </a:r>
            <a:endParaRPr lang="en-US" sz="1200" dirty="0"/>
          </a:p>
          <a:p>
            <a:r>
              <a:rPr lang="en-US" sz="1200" dirty="0"/>
              <a:t>27: </a:t>
            </a:r>
            <a:r>
              <a:rPr lang="en-US" sz="1200" dirty="0">
                <a:solidFill>
                  <a:schemeClr val="dk1"/>
                </a:solidFill>
              </a:rPr>
              <a:t>Memorial Day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JUNE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182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16: Father's Day</a:t>
            </a:r>
          </a:p>
          <a:p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68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4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JULY 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581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dk1"/>
                </a:solidFill>
              </a:rPr>
              <a:t>04: Independence Day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AUGUST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0409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02: </a:t>
            </a:r>
            <a:r>
              <a:rPr lang="en-US" sz="1200" dirty="0">
                <a:solidFill>
                  <a:schemeClr val="dk1"/>
                </a:solidFill>
              </a:rPr>
              <a:t>Labor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1442</TotalTime>
  <Words>684</Words>
  <Application>Microsoft Office PowerPoint</Application>
  <PresentationFormat>On-screen Show (16:10)</PresentationFormat>
  <Paragraphs>538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PowerPoint Monthly Calendar - Calendarlabs.com</dc:title>
  <dc:subject>2024 PowerPoint Monthly Calendar - Calendarlabs.com</dc:subject>
  <dc:creator>CalendarLabs.com</dc:creator>
  <cp:keywords>Monthly Calendar; Calendarlabs.com</cp:keywords>
  <dc:description>All Rights Reserved. Copyright © 2024 CalendarLabs.com. Do not distribute or sale without written permission.</dc:description>
  <cp:lastModifiedBy>Dell</cp:lastModifiedBy>
  <cp:revision>66</cp:revision>
  <dcterms:created xsi:type="dcterms:W3CDTF">2020-12-11T07:31:15Z</dcterms:created>
  <dcterms:modified xsi:type="dcterms:W3CDTF">2023-06-24T07:06:17Z</dcterms:modified>
  <cp:category>Monthly Calendar;Calendarlabs.com</cp:category>
</cp:coreProperties>
</file>