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626039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92345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092274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89983"/>
              </p:ext>
            </p:extLst>
          </p:nvPr>
        </p:nvGraphicFramePr>
        <p:xfrm>
          <a:off x="4648200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6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36805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6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131"/>
              </p:ext>
            </p:extLst>
          </p:nvPr>
        </p:nvGraphicFramePr>
        <p:xfrm>
          <a:off x="4648200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9186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380692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033185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669907"/>
              </p:ext>
            </p:extLst>
          </p:nvPr>
        </p:nvGraphicFramePr>
        <p:xfrm>
          <a:off x="6744814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69401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50725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ookman Old Style" pitchFamily="18" charset="0"/>
              </a:rPr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558</Words>
  <Application>Microsoft Office PowerPoint</Application>
  <PresentationFormat>On-screen Show (4:3)</PresentationFormat>
  <Paragraphs>544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Yearly PowerPoint Calendar- CalendarLabs.com</dc:title>
  <dc:subject>2024 Yearly PowerPoint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24</cp:revision>
  <dcterms:created xsi:type="dcterms:W3CDTF">2020-12-10T12:22:32Z</dcterms:created>
  <dcterms:modified xsi:type="dcterms:W3CDTF">2023-06-24T10:15:18Z</dcterms:modified>
  <cp:category>calendarlabs.com;Yearly Calendar</cp:category>
</cp:coreProperties>
</file>