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c2383bb90528ce68" providerId="LiveId" clId="{F7FDB7AA-21FF-42C1-B09F-7E81F094F73A}"/>
    <pc:docChg chg="modSld">
      <pc:chgData name="" userId="c2383bb90528ce68" providerId="LiveId" clId="{F7FDB7AA-21FF-42C1-B09F-7E81F094F73A}" dt="2023-04-12T09:48:10.152" v="0" actId="1076"/>
      <pc:docMkLst>
        <pc:docMk/>
      </pc:docMkLst>
      <pc:sldChg chg="modSp">
        <pc:chgData name="" userId="c2383bb90528ce68" providerId="LiveId" clId="{F7FDB7AA-21FF-42C1-B09F-7E81F094F73A}" dt="2023-04-12T09:48:10.152" v="0" actId="1076"/>
        <pc:sldMkLst>
          <pc:docMk/>
          <pc:sldMk cId="0" sldId="256"/>
        </pc:sldMkLst>
        <pc:spChg chg="mod">
          <ac:chgData name="" userId="c2383bb90528ce68" providerId="LiveId" clId="{F7FDB7AA-21FF-42C1-B09F-7E81F094F73A}" dt="2023-04-12T09:48:10.152" v="0" actId="1076"/>
          <ac:spMkLst>
            <pc:docMk/>
            <pc:sldMk cId="0" sldId="256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3244-B7A6-449B-BE91-2A0C92BED013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91631-D4E1-46A1-835C-202C9721A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0724-1074-4158-B878-96919EAEEB56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A53A-1785-400F-8D14-5910B967A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A53A-1785-400F-8D14-5910B967AE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8EBE-B278-4D4C-A201-4FAEADB9091F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722D-1598-4D74-9E52-A42AD97E83D3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D33A-1222-498F-9D55-28E0D5DA1AF7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1B38-9D2A-418F-B66E-9637AF029796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0438-C457-478F-A80D-5B4A05451753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BEE-7FB8-4B49-8427-AEF3AAE030CF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693F-F1DE-4F87-B94C-F61A4F7DA909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A418-9859-4B9C-A662-A4D9AB99749D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E9B8-4A0F-4B7C-B4E2-0F4364C0ECAB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6E96-187C-4E46-AB2C-E4E63EDB503D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23A-0860-429F-A049-3A0D76293DE1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8211-8674-4BA4-89A9-7E6999345646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42744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258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JANUARY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72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74083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err="1">
                          <a:effectLst/>
                        </a:rPr>
                        <a:t>FebRUARY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934200" y="6538277"/>
            <a:ext cx="2057400" cy="365125"/>
          </a:xfrm>
        </p:spPr>
        <p:txBody>
          <a:bodyPr/>
          <a:lstStyle/>
          <a:p>
            <a:r>
              <a:rPr lang="en-US" sz="1000" dirty="0"/>
              <a:t>        Template © calendarlabs.com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136443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611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OCTOBER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76926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November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763845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440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NOVEMBER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32433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10985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3762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DECEMBER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60093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247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 2026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127735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271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FEBRUARY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525190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11964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284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MARCH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733182"/>
              </p:ext>
            </p:extLst>
          </p:nvPr>
        </p:nvGraphicFramePr>
        <p:xfrm>
          <a:off x="6324597" y="5333998"/>
          <a:ext cx="2514603" cy="124968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7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792791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895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APRIL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509059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531016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4234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MAY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260792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JUNE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270297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752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JUNE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650920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84351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655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JULY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408243"/>
              </p:ext>
            </p:extLst>
          </p:nvPr>
        </p:nvGraphicFramePr>
        <p:xfrm>
          <a:off x="6324600" y="5333998"/>
          <a:ext cx="2514603" cy="12273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cap="all" baseline="0" dirty="0">
                          <a:effectLst/>
                        </a:rPr>
                        <a:t>August</a:t>
                      </a:r>
                      <a:endParaRPr lang="en-US" sz="10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146026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5909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AUGUST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784764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4111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688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SEPTEMBER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740064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31 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1008</Words>
  <Application>Microsoft Office PowerPoint</Application>
  <PresentationFormat>On-screen Show (4:3)</PresentationFormat>
  <Paragraphs>1010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Franklin Gothic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CalendarLabs.com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PowerPoint Monthly Calendar - Calendarlabs.com</dc:title>
  <dc:subject>2025 PowerPoint Monthly Calendar - Calendarlabs.com</dc:subject>
  <dc:creator>CalendarLabs.com</dc:creator>
  <cp:keywords>Monthly Calendar; Calendarlabs.com</cp:keywords>
  <dc:description>All Rights Reserved. Copyright © 2025 CalendarLabs.com. Do not distribute or sale without written permission.</dc:description>
  <cp:lastModifiedBy>Dell</cp:lastModifiedBy>
  <cp:revision>55</cp:revision>
  <dcterms:created xsi:type="dcterms:W3CDTF">2020-12-11T12:56:42Z</dcterms:created>
  <dcterms:modified xsi:type="dcterms:W3CDTF">2023-04-24T11:44:09Z</dcterms:modified>
  <cp:category>Monthly Calendar;Calendarlabs.com</cp:category>
</cp:coreProperties>
</file>