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60" r:id="rId3"/>
    <p:sldId id="259" r:id="rId4"/>
    <p:sldId id="258" r:id="rId5"/>
    <p:sldId id="257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9D9D9"/>
    <a:srgbClr val="000000"/>
    <a:srgbClr val="C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userId="c2383bb90528ce68" providerId="LiveId" clId="{F7FDB7AA-21FF-42C1-B09F-7E81F094F73A}"/>
    <pc:docChg chg="modSld">
      <pc:chgData name="" userId="c2383bb90528ce68" providerId="LiveId" clId="{F7FDB7AA-21FF-42C1-B09F-7E81F094F73A}" dt="2023-04-12T09:48:10.152" v="0" actId="1076"/>
      <pc:docMkLst>
        <pc:docMk/>
      </pc:docMkLst>
      <pc:sldChg chg="modSp">
        <pc:chgData name="" userId="c2383bb90528ce68" providerId="LiveId" clId="{F7FDB7AA-21FF-42C1-B09F-7E81F094F73A}" dt="2023-04-12T09:48:10.152" v="0" actId="1076"/>
        <pc:sldMkLst>
          <pc:docMk/>
          <pc:sldMk cId="0" sldId="256"/>
        </pc:sldMkLst>
        <pc:spChg chg="mod">
          <ac:chgData name="" userId="c2383bb90528ce68" providerId="LiveId" clId="{F7FDB7AA-21FF-42C1-B09F-7E81F094F73A}" dt="2023-04-12T09:48:10.152" v="0" actId="1076"/>
          <ac:spMkLst>
            <pc:docMk/>
            <pc:sldMk cId="0" sldId="256"/>
            <ac:spMk id="13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D93244-B7A6-449B-BE91-2A0C92BED013}" type="datetimeFigureOut">
              <a:rPr lang="en-US" smtClean="0"/>
              <a:pPr/>
              <a:t>4/24/2023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A91631-D4E1-46A1-835C-202C9721A3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650724-1074-4158-B878-96919EAEEB56}" type="datetimeFigureOut">
              <a:rPr lang="en-US" smtClean="0"/>
              <a:pPr/>
              <a:t>4/24/2023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2EA53A-1785-400F-8D14-5910B967AE3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2EA53A-1785-400F-8D14-5910B967AE3B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F8EBE-B278-4D4C-A201-4FAEADB9091F}" type="datetime1">
              <a:rPr lang="en-US" smtClean="0"/>
              <a:pPr/>
              <a:t>4/24/2023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Template © calendarlabs.com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FE2B1-9AEE-464E-A293-CD9490B3C7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5722D-1598-4D74-9E52-A42AD97E83D3}" type="datetime1">
              <a:rPr lang="en-US" smtClean="0"/>
              <a:pPr/>
              <a:t>4/24/2023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Template © calendarlabs.com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FE2B1-9AEE-464E-A293-CD9490B3C7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9D33A-1222-498F-9D55-28E0D5DA1AF7}" type="datetime1">
              <a:rPr lang="en-US" smtClean="0"/>
              <a:pPr/>
              <a:t>4/24/2023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Template © calendarlabs.com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FE2B1-9AEE-464E-A293-CD9490B3C7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C1B38-9D2A-418F-B66E-9637AF029796}" type="datetime1">
              <a:rPr lang="en-US" smtClean="0"/>
              <a:pPr/>
              <a:t>4/24/2023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Template © calendarlabs.com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FE2B1-9AEE-464E-A293-CD9490B3C7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B0438-C457-478F-A80D-5B4A05451753}" type="datetime1">
              <a:rPr lang="en-US" smtClean="0"/>
              <a:pPr/>
              <a:t>4/24/2023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Template © calendarlabs.com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FE2B1-9AEE-464E-A293-CD9490B3C7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F5BEE-7FB8-4B49-8427-AEF3AAE030CF}" type="datetime1">
              <a:rPr lang="en-US" smtClean="0"/>
              <a:pPr/>
              <a:t>4/24/2023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Template © calendarlabs.com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FE2B1-9AEE-464E-A293-CD9490B3C7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3693F-F1DE-4F87-B94C-F61A4F7DA909}" type="datetime1">
              <a:rPr lang="en-US" smtClean="0"/>
              <a:pPr/>
              <a:t>4/24/2023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Template © calendarlabs.com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FE2B1-9AEE-464E-A293-CD9490B3C7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5A418-9859-4B9C-A662-A4D9AB99749D}" type="datetime1">
              <a:rPr lang="en-US" smtClean="0"/>
              <a:pPr/>
              <a:t>4/24/2023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Template © calendarlabs.com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FE2B1-9AEE-464E-A293-CD9490B3C7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5E9B8-4A0F-4B7C-B4E2-0F4364C0ECAB}" type="datetime1">
              <a:rPr lang="en-US" smtClean="0"/>
              <a:pPr/>
              <a:t>4/24/2023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Template © calendarlabs.com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FE2B1-9AEE-464E-A293-CD9490B3C7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6E96-187C-4E46-AB2C-E4E63EDB503D}" type="datetime1">
              <a:rPr lang="en-US" smtClean="0"/>
              <a:pPr/>
              <a:t>4/24/2023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Template © calendarlabs.com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FE2B1-9AEE-464E-A293-CD9490B3C7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9723A-0860-429F-A049-3A0D76293DE1}" type="datetime1">
              <a:rPr lang="en-US" smtClean="0"/>
              <a:pPr/>
              <a:t>4/24/2023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Template © calendarlabs.com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FE2B1-9AEE-464E-A293-CD9490B3C7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4C8211-8674-4BA4-89A9-7E6999345646}" type="datetime1">
              <a:rPr lang="en-US" smtClean="0"/>
              <a:pPr/>
              <a:t>4/24/2023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Template © calendarlabs.com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9FE2B1-9AEE-464E-A293-CD9490B3C79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842744"/>
              </p:ext>
            </p:extLst>
          </p:nvPr>
        </p:nvGraphicFramePr>
        <p:xfrm>
          <a:off x="304800" y="762000"/>
          <a:ext cx="8564031" cy="450299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234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34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34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34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234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2343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2343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8819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bg1"/>
                          </a:solidFill>
                          <a:effectLst/>
                        </a:rPr>
                        <a:t>SUN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Mon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Tue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Wed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Thu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Fri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bg1"/>
                          </a:solidFill>
                          <a:effectLst/>
                        </a:rPr>
                        <a:t>Sat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500" kern="1200" dirty="0">
                        <a:solidFill>
                          <a:srgbClr val="C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38100" marB="38100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5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1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2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3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T="38100" marB="38100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T="38100" marB="38100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7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8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9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10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11</a:t>
                      </a:r>
                    </a:p>
                  </a:txBody>
                  <a:tcPr marT="38100" marB="38100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</a:p>
                  </a:txBody>
                  <a:tcPr marT="38100" marB="38100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14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15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16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17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18</a:t>
                      </a:r>
                    </a:p>
                  </a:txBody>
                  <a:tcPr marT="38100" marB="38100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19</a:t>
                      </a:r>
                    </a:p>
                  </a:txBody>
                  <a:tcPr marT="38100" marB="38100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21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22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23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24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25</a:t>
                      </a:r>
                    </a:p>
                  </a:txBody>
                  <a:tcPr marT="38100" marB="38100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26</a:t>
                      </a:r>
                    </a:p>
                  </a:txBody>
                  <a:tcPr marT="38100" marB="38100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27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28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29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30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31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500" kern="1200" dirty="0">
                        <a:solidFill>
                          <a:srgbClr val="C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38100" marB="38100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304800" y="54114"/>
            <a:ext cx="292586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solidFill>
                  <a:srgbClr val="C00000"/>
                </a:solidFill>
                <a:latin typeface="Arial Black" pitchFamily="34" charset="0"/>
              </a:rPr>
              <a:t>JANUARY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467600" y="7203"/>
            <a:ext cx="1600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2025</a:t>
            </a:r>
          </a:p>
          <a:p>
            <a:pPr algn="ctr"/>
            <a:r>
              <a:rPr lang="en-US" dirty="0"/>
              <a:t>CALENDAR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304800" y="5486400"/>
          <a:ext cx="5791200" cy="12344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791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20040"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 pitchFamily="34" charset="0"/>
                          <a:cs typeface="Arial" pitchFamily="34" charset="0"/>
                        </a:rPr>
                        <a:t>NOTES:</a:t>
                      </a:r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CF736CE8-6D6F-4002-88B1-3CCDA380A30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6974083"/>
              </p:ext>
            </p:extLst>
          </p:nvPr>
        </p:nvGraphicFramePr>
        <p:xfrm>
          <a:off x="6324600" y="5333998"/>
          <a:ext cx="2514603" cy="1242594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359229">
                  <a:extLst>
                    <a:ext uri="{9D8B030D-6E8A-4147-A177-3AD203B41FA5}">
                      <a16:colId xmlns:a16="http://schemas.microsoft.com/office/drawing/2014/main" val="852127212"/>
                    </a:ext>
                  </a:extLst>
                </a:gridCol>
                <a:gridCol w="359229">
                  <a:extLst>
                    <a:ext uri="{9D8B030D-6E8A-4147-A177-3AD203B41FA5}">
                      <a16:colId xmlns:a16="http://schemas.microsoft.com/office/drawing/2014/main" val="4114697699"/>
                    </a:ext>
                  </a:extLst>
                </a:gridCol>
                <a:gridCol w="359229">
                  <a:extLst>
                    <a:ext uri="{9D8B030D-6E8A-4147-A177-3AD203B41FA5}">
                      <a16:colId xmlns:a16="http://schemas.microsoft.com/office/drawing/2014/main" val="2938782546"/>
                    </a:ext>
                  </a:extLst>
                </a:gridCol>
                <a:gridCol w="359229">
                  <a:extLst>
                    <a:ext uri="{9D8B030D-6E8A-4147-A177-3AD203B41FA5}">
                      <a16:colId xmlns:a16="http://schemas.microsoft.com/office/drawing/2014/main" val="3409590460"/>
                    </a:ext>
                  </a:extLst>
                </a:gridCol>
                <a:gridCol w="359229">
                  <a:extLst>
                    <a:ext uri="{9D8B030D-6E8A-4147-A177-3AD203B41FA5}">
                      <a16:colId xmlns:a16="http://schemas.microsoft.com/office/drawing/2014/main" val="1754040478"/>
                    </a:ext>
                  </a:extLst>
                </a:gridCol>
                <a:gridCol w="359229">
                  <a:extLst>
                    <a:ext uri="{9D8B030D-6E8A-4147-A177-3AD203B41FA5}">
                      <a16:colId xmlns:a16="http://schemas.microsoft.com/office/drawing/2014/main" val="1799877051"/>
                    </a:ext>
                  </a:extLst>
                </a:gridCol>
                <a:gridCol w="359229">
                  <a:extLst>
                    <a:ext uri="{9D8B030D-6E8A-4147-A177-3AD203B41FA5}">
                      <a16:colId xmlns:a16="http://schemas.microsoft.com/office/drawing/2014/main" val="3154827864"/>
                    </a:ext>
                  </a:extLst>
                </a:gridCol>
              </a:tblGrid>
              <a:tr h="146304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cap="all" baseline="0" dirty="0" err="1">
                          <a:effectLst/>
                        </a:rPr>
                        <a:t>FebRUARY</a:t>
                      </a:r>
                      <a:endParaRPr lang="en-US" sz="1100" b="1" i="0" u="none" strike="noStrike" cap="all" baseline="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554" marR="0" marT="35495" marB="35495" anchor="b"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2167744042"/>
                  </a:ext>
                </a:extLst>
              </a:tr>
              <a:tr h="20386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Su</a:t>
                      </a:r>
                      <a:endParaRPr lang="en-US" sz="1000" b="1" i="0" u="none" strike="noStrike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554" marR="0" marT="0" marB="0" anchor="ctr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Mo</a:t>
                      </a:r>
                      <a:endParaRPr lang="en-US" sz="1000" b="1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554" marR="0" marT="0" marB="0" anchor="ctr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Tu</a:t>
                      </a:r>
                      <a:endParaRPr lang="en-US" sz="1000" b="1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554" marR="0" marT="0" marB="0" anchor="ctr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We</a:t>
                      </a:r>
                      <a:endParaRPr lang="en-US" sz="1000" b="1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554" marR="0" marT="0" marB="0" anchor="ctr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 err="1">
                          <a:effectLst/>
                        </a:rPr>
                        <a:t>Th</a:t>
                      </a:r>
                      <a:endParaRPr lang="en-US" sz="1000" b="1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554" marR="0" marT="0" marB="0" anchor="ctr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Fr</a:t>
                      </a:r>
                      <a:endParaRPr lang="en-US" sz="1000" b="1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554" marR="0" marT="0" marB="0" anchor="ctr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Sa</a:t>
                      </a:r>
                      <a:endParaRPr lang="en-US" sz="1000" b="1" i="0" u="none" strike="noStrike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554" marR="0" marT="0" marB="0" anchor="ctr"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4247368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n-US" sz="105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050" b="0" i="0" u="none" strike="noStrike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</a:rPr>
                        <a:t> </a:t>
                      </a:r>
                      <a:endParaRPr lang="en-US" sz="1050" b="0" i="0" u="none" strike="noStrike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</a:rPr>
                        <a:t> </a:t>
                      </a:r>
                      <a:endParaRPr lang="en-US" sz="1050" b="0" i="0" u="none" strike="noStrike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</a:rPr>
                        <a:t> </a:t>
                      </a:r>
                      <a:endParaRPr lang="en-US" sz="1050" b="0" i="0" u="none" strike="noStrike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</a:rPr>
                        <a:t>1</a:t>
                      </a:r>
                      <a:endParaRPr lang="en-US" sz="1050" b="0" i="0" u="none" strike="noStrike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8548140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05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3</a:t>
                      </a:r>
                      <a:endParaRPr lang="en-US" sz="1050" b="0" i="0" u="none" strike="noStrike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4</a:t>
                      </a:r>
                      <a:endParaRPr lang="en-US" sz="1050" b="0" i="0" u="none" strike="noStrike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5</a:t>
                      </a:r>
                      <a:endParaRPr lang="en-US" sz="1050" b="0" i="0" u="none" strike="noStrike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</a:rPr>
                        <a:t>6</a:t>
                      </a:r>
                      <a:endParaRPr lang="en-US" sz="1050" b="0" i="0" u="none" strike="noStrike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</a:rPr>
                        <a:t>7</a:t>
                      </a:r>
                      <a:endParaRPr lang="en-US" sz="1050" b="0" i="0" u="none" strike="noStrike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8</a:t>
                      </a:r>
                      <a:endParaRPr lang="en-US" sz="1050" b="0" i="0" u="none" strike="noStrike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6287935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05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10</a:t>
                      </a:r>
                      <a:endParaRPr lang="en-US" sz="1050" b="0" i="0" u="none" strike="noStrike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11</a:t>
                      </a:r>
                      <a:endParaRPr lang="en-US" sz="1050" b="0" i="0" u="none" strike="noStrike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12</a:t>
                      </a:r>
                      <a:endParaRPr lang="en-US" sz="1050" b="0" i="0" u="none" strike="noStrike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13</a:t>
                      </a:r>
                      <a:endParaRPr lang="en-US" sz="1050" b="0" i="0" u="none" strike="noStrike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14</a:t>
                      </a:r>
                      <a:endParaRPr lang="en-US" sz="1050" b="0" i="0" u="none" strike="noStrike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15</a:t>
                      </a:r>
                      <a:endParaRPr lang="en-US" sz="1050" b="0" i="0" u="none" strike="noStrike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7669266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05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</a:t>
                      </a: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17</a:t>
                      </a:r>
                      <a:endParaRPr lang="en-US" sz="1050" b="0" i="0" u="none" strike="noStrike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18</a:t>
                      </a:r>
                      <a:endParaRPr lang="en-US" sz="1050" b="0" i="0" u="none" strike="noStrike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19</a:t>
                      </a:r>
                      <a:endParaRPr lang="en-US" sz="1050" b="0" i="0" u="none" strike="noStrike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20</a:t>
                      </a:r>
                      <a:endParaRPr lang="en-US" sz="1050" b="0" i="0" u="none" strike="noStrike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21</a:t>
                      </a:r>
                      <a:endParaRPr lang="en-US" sz="1050" b="0" i="0" u="none" strike="noStrike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22</a:t>
                      </a:r>
                      <a:endParaRPr lang="en-US" sz="1050" b="0" i="0" u="none" strike="noStrike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992716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05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23</a:t>
                      </a:r>
                    </a:p>
                  </a:txBody>
                  <a:tcPr marL="64294" marR="0" marT="0" marB="0" anchor="ctr"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24</a:t>
                      </a:r>
                      <a:endParaRPr lang="en-US" sz="1050" b="0" i="0" u="none" strike="noStrike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25</a:t>
                      </a:r>
                      <a:endParaRPr lang="en-US" sz="1050" b="0" i="0" u="none" strike="noStrike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26</a:t>
                      </a:r>
                      <a:endParaRPr lang="en-US" sz="1050" b="0" i="0" u="none" strike="noStrike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27</a:t>
                      </a:r>
                      <a:endParaRPr lang="en-US" sz="1050" b="0" i="0" u="none" strike="noStrike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28</a:t>
                      </a:r>
                      <a:endParaRPr lang="en-US" sz="1050" b="0" i="0" u="none" strike="noStrike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050" b="0" i="0" u="none" strike="noStrike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8012774"/>
                  </a:ext>
                </a:extLst>
              </a:tr>
            </a:tbl>
          </a:graphicData>
        </a:graphic>
      </p:graphicFrame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>
          <a:xfrm>
            <a:off x="6934200" y="6538277"/>
            <a:ext cx="2057400" cy="365125"/>
          </a:xfrm>
        </p:spPr>
        <p:txBody>
          <a:bodyPr/>
          <a:lstStyle/>
          <a:p>
            <a:r>
              <a:rPr lang="en-US" sz="1000" dirty="0"/>
              <a:t>        Template © calendarlabs.com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5136443"/>
              </p:ext>
            </p:extLst>
          </p:nvPr>
        </p:nvGraphicFramePr>
        <p:xfrm>
          <a:off x="304800" y="762000"/>
          <a:ext cx="8564031" cy="450299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234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34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34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34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234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2343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2343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8819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bg1"/>
                          </a:solidFill>
                          <a:effectLst/>
                        </a:rPr>
                        <a:t>SUN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Mon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Tue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Wed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Thu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Fri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bg1"/>
                          </a:solidFill>
                          <a:effectLst/>
                        </a:rPr>
                        <a:t>Sat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500" kern="1200" dirty="0">
                        <a:solidFill>
                          <a:srgbClr val="C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38100" marB="38100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5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5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2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3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T="38100" marB="38100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T="38100" marB="38100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9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10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11</a:t>
                      </a:r>
                    </a:p>
                  </a:txBody>
                  <a:tcPr marT="38100" marB="38100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</a:p>
                  </a:txBody>
                  <a:tcPr marT="38100" marB="38100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14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16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17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18</a:t>
                      </a:r>
                    </a:p>
                  </a:txBody>
                  <a:tcPr marT="38100" marB="38100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19</a:t>
                      </a:r>
                    </a:p>
                  </a:txBody>
                  <a:tcPr marT="38100" marB="38100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21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22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23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24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25</a:t>
                      </a:r>
                    </a:p>
                  </a:txBody>
                  <a:tcPr marT="38100" marB="38100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26</a:t>
                      </a:r>
                    </a:p>
                  </a:txBody>
                  <a:tcPr marT="38100" marB="38100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27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28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29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30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31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500" kern="1200" dirty="0">
                        <a:solidFill>
                          <a:srgbClr val="C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38100" marB="38100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304800" y="54114"/>
            <a:ext cx="296119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solidFill>
                  <a:srgbClr val="C00000"/>
                </a:solidFill>
                <a:latin typeface="Arial Black" pitchFamily="34" charset="0"/>
              </a:rPr>
              <a:t>OCTOBER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467600" y="0"/>
            <a:ext cx="1600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2025</a:t>
            </a:r>
          </a:p>
          <a:p>
            <a:pPr algn="ctr"/>
            <a:r>
              <a:rPr lang="en-US" dirty="0"/>
              <a:t>CALENDAR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304800" y="5486400"/>
          <a:ext cx="5791200" cy="12344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791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20040">
                <a:tc>
                  <a:txBody>
                    <a:bodyPr/>
                    <a:lstStyle/>
                    <a:p>
                      <a:r>
                        <a:rPr lang="en-US" sz="1400" dirty="0"/>
                        <a:t>Notes:</a:t>
                      </a:r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CF736CE8-6D6F-4002-88B1-3CCDA380A30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3769268"/>
              </p:ext>
            </p:extLst>
          </p:nvPr>
        </p:nvGraphicFramePr>
        <p:xfrm>
          <a:off x="6324600" y="5333998"/>
          <a:ext cx="2514603" cy="1242594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359229">
                  <a:extLst>
                    <a:ext uri="{9D8B030D-6E8A-4147-A177-3AD203B41FA5}">
                      <a16:colId xmlns:a16="http://schemas.microsoft.com/office/drawing/2014/main" val="852127212"/>
                    </a:ext>
                  </a:extLst>
                </a:gridCol>
                <a:gridCol w="359229">
                  <a:extLst>
                    <a:ext uri="{9D8B030D-6E8A-4147-A177-3AD203B41FA5}">
                      <a16:colId xmlns:a16="http://schemas.microsoft.com/office/drawing/2014/main" val="4114697699"/>
                    </a:ext>
                  </a:extLst>
                </a:gridCol>
                <a:gridCol w="359229">
                  <a:extLst>
                    <a:ext uri="{9D8B030D-6E8A-4147-A177-3AD203B41FA5}">
                      <a16:colId xmlns:a16="http://schemas.microsoft.com/office/drawing/2014/main" val="2938782546"/>
                    </a:ext>
                  </a:extLst>
                </a:gridCol>
                <a:gridCol w="359229">
                  <a:extLst>
                    <a:ext uri="{9D8B030D-6E8A-4147-A177-3AD203B41FA5}">
                      <a16:colId xmlns:a16="http://schemas.microsoft.com/office/drawing/2014/main" val="3409590460"/>
                    </a:ext>
                  </a:extLst>
                </a:gridCol>
                <a:gridCol w="359229">
                  <a:extLst>
                    <a:ext uri="{9D8B030D-6E8A-4147-A177-3AD203B41FA5}">
                      <a16:colId xmlns:a16="http://schemas.microsoft.com/office/drawing/2014/main" val="1754040478"/>
                    </a:ext>
                  </a:extLst>
                </a:gridCol>
                <a:gridCol w="359229">
                  <a:extLst>
                    <a:ext uri="{9D8B030D-6E8A-4147-A177-3AD203B41FA5}">
                      <a16:colId xmlns:a16="http://schemas.microsoft.com/office/drawing/2014/main" val="1799877051"/>
                    </a:ext>
                  </a:extLst>
                </a:gridCol>
                <a:gridCol w="359229">
                  <a:extLst>
                    <a:ext uri="{9D8B030D-6E8A-4147-A177-3AD203B41FA5}">
                      <a16:colId xmlns:a16="http://schemas.microsoft.com/office/drawing/2014/main" val="3154827864"/>
                    </a:ext>
                  </a:extLst>
                </a:gridCol>
              </a:tblGrid>
              <a:tr h="146304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cap="all" baseline="0" dirty="0">
                          <a:effectLst/>
                        </a:rPr>
                        <a:t>November</a:t>
                      </a:r>
                      <a:endParaRPr lang="en-US" sz="1100" b="1" i="0" u="none" strike="noStrike" cap="all" baseline="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554" marR="0" marT="35495" marB="35495" anchor="b"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2167744042"/>
                  </a:ext>
                </a:extLst>
              </a:tr>
              <a:tr h="203864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</a:t>
                      </a:r>
                    </a:p>
                  </a:txBody>
                  <a:tcPr marL="66554" marR="0" marT="0" marB="0" anchor="ctr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</a:t>
                      </a:r>
                    </a:p>
                  </a:txBody>
                  <a:tcPr marL="66554" marR="0" marT="0" marB="0" anchor="ctr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Tu</a:t>
                      </a:r>
                    </a:p>
                  </a:txBody>
                  <a:tcPr marL="66554" marR="0" marT="0" marB="0" anchor="ctr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We</a:t>
                      </a:r>
                    </a:p>
                  </a:txBody>
                  <a:tcPr marL="66554" marR="0" marT="0" marB="0" anchor="ctr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000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</a:t>
                      </a:r>
                      <a:endParaRPr lang="en-US" sz="10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6554" marR="0" marT="0" marB="0" anchor="ctr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Fr</a:t>
                      </a:r>
                    </a:p>
                  </a:txBody>
                  <a:tcPr marL="66554" marR="0" marT="0" marB="0" anchor="ctr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</a:t>
                      </a:r>
                    </a:p>
                  </a:txBody>
                  <a:tcPr marL="66554" marR="0" marT="0" marB="0" anchor="ctr"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4247368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05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30</a:t>
                      </a: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05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</a:rPr>
                        <a:t> </a:t>
                      </a:r>
                      <a:endParaRPr lang="en-US" sz="1050" b="0" i="0" u="none" strike="noStrike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</a:rPr>
                        <a:t> </a:t>
                      </a:r>
                      <a:endParaRPr lang="en-US" sz="1050" b="0" i="0" u="none" strike="noStrike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</a:rPr>
                        <a:t> </a:t>
                      </a:r>
                      <a:endParaRPr lang="en-US" sz="1050" b="0" i="0" u="none" strike="noStrike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</a:rPr>
                        <a:t>1</a:t>
                      </a:r>
                      <a:endParaRPr lang="en-US" sz="1050" b="0" i="0" u="none" strike="noStrike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8548140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05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3</a:t>
                      </a:r>
                      <a:endParaRPr lang="en-US" sz="1050" b="0" i="0" u="none" strike="noStrike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4</a:t>
                      </a:r>
                      <a:endParaRPr lang="en-US" sz="1050" b="0" i="0" u="none" strike="noStrike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5</a:t>
                      </a:r>
                      <a:endParaRPr lang="en-US" sz="1050" b="0" i="0" u="none" strike="noStrike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</a:rPr>
                        <a:t>6</a:t>
                      </a:r>
                      <a:endParaRPr lang="en-US" sz="1050" b="0" i="0" u="none" strike="noStrike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</a:rPr>
                        <a:t>7</a:t>
                      </a:r>
                      <a:endParaRPr lang="en-US" sz="1050" b="0" i="0" u="none" strike="noStrike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8</a:t>
                      </a:r>
                      <a:endParaRPr lang="en-US" sz="1050" b="0" i="0" u="none" strike="noStrike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6287935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05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10</a:t>
                      </a:r>
                      <a:endParaRPr lang="en-US" sz="1050" b="0" i="0" u="none" strike="noStrike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11</a:t>
                      </a:r>
                      <a:endParaRPr lang="en-US" sz="1050" b="0" i="0" u="none" strike="noStrike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12</a:t>
                      </a:r>
                      <a:endParaRPr lang="en-US" sz="1050" b="0" i="0" u="none" strike="noStrike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13</a:t>
                      </a:r>
                      <a:endParaRPr lang="en-US" sz="1050" b="0" i="0" u="none" strike="noStrike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14</a:t>
                      </a:r>
                      <a:endParaRPr lang="en-US" sz="1050" b="0" i="0" u="none" strike="noStrike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15</a:t>
                      </a:r>
                      <a:endParaRPr lang="en-US" sz="1050" b="0" i="0" u="none" strike="noStrike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7669266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05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</a:t>
                      </a: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17</a:t>
                      </a:r>
                      <a:endParaRPr lang="en-US" sz="1050" b="0" i="0" u="none" strike="noStrike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18</a:t>
                      </a:r>
                      <a:endParaRPr lang="en-US" sz="1050" b="0" i="0" u="none" strike="noStrike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19</a:t>
                      </a:r>
                      <a:endParaRPr lang="en-US" sz="1050" b="0" i="0" u="none" strike="noStrike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20</a:t>
                      </a:r>
                      <a:endParaRPr lang="en-US" sz="1050" b="0" i="0" u="none" strike="noStrike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21</a:t>
                      </a:r>
                      <a:endParaRPr lang="en-US" sz="1050" b="0" i="0" u="none" strike="noStrike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22</a:t>
                      </a:r>
                      <a:endParaRPr lang="en-US" sz="1050" b="0" i="0" u="none" strike="noStrike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992716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05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23</a:t>
                      </a:r>
                    </a:p>
                  </a:txBody>
                  <a:tcPr marL="64294" marR="0" marT="0" marB="0" anchor="ctr"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24</a:t>
                      </a:r>
                      <a:endParaRPr lang="en-US" sz="1050" b="0" i="0" u="none" strike="noStrike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25</a:t>
                      </a:r>
                      <a:endParaRPr lang="en-US" sz="1050" b="0" i="0" u="none" strike="noStrike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26</a:t>
                      </a:r>
                      <a:endParaRPr lang="en-US" sz="1050" b="0" i="0" u="none" strike="noStrike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27</a:t>
                      </a:r>
                      <a:endParaRPr lang="en-US" sz="1050" b="0" i="0" u="none" strike="noStrike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28</a:t>
                      </a:r>
                      <a:endParaRPr lang="en-US" sz="1050" b="0" i="0" u="none" strike="noStrike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29</a:t>
                      </a:r>
                      <a:endParaRPr lang="en-US" sz="1050" b="0" i="0" u="none" strike="noStrike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8012774"/>
                  </a:ext>
                </a:extLst>
              </a:tr>
            </a:tbl>
          </a:graphicData>
        </a:graphic>
      </p:graphicFrame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6553200" y="6492875"/>
            <a:ext cx="2895600" cy="365125"/>
          </a:xfrm>
        </p:spPr>
        <p:txBody>
          <a:bodyPr/>
          <a:lstStyle/>
          <a:p>
            <a:r>
              <a:rPr lang="en-US" sz="1000" dirty="0"/>
              <a:t>Template © calendarlabs.com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3763845"/>
              </p:ext>
            </p:extLst>
          </p:nvPr>
        </p:nvGraphicFramePr>
        <p:xfrm>
          <a:off x="304800" y="762000"/>
          <a:ext cx="8564031" cy="450299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234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34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34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34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234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2343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2343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8819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bg1"/>
                          </a:solidFill>
                          <a:effectLst/>
                        </a:rPr>
                        <a:t>SUN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Mon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Tue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Wed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Thu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Fri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bg1"/>
                          </a:solidFill>
                          <a:effectLst/>
                        </a:rPr>
                        <a:t>Sat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30</a:t>
                      </a:r>
                    </a:p>
                  </a:txBody>
                  <a:tcPr marT="38100" marB="38100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5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dirty="0"/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T="38100" marB="38100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T="38100" marB="38100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4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7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</a:p>
                  </a:txBody>
                  <a:tcPr marT="38100" marB="38100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</a:p>
                  </a:txBody>
                  <a:tcPr marT="38100" marB="38100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11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14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</a:p>
                  </a:txBody>
                  <a:tcPr marT="38100" marB="38100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16</a:t>
                      </a:r>
                    </a:p>
                  </a:txBody>
                  <a:tcPr marT="38100" marB="38100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17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18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19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21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22</a:t>
                      </a:r>
                    </a:p>
                  </a:txBody>
                  <a:tcPr marT="38100" marB="38100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23</a:t>
                      </a:r>
                    </a:p>
                  </a:txBody>
                  <a:tcPr marT="38100" marB="38100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24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25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26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27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28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29</a:t>
                      </a:r>
                    </a:p>
                  </a:txBody>
                  <a:tcPr marT="38100" marB="38100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304800" y="54114"/>
            <a:ext cx="344075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solidFill>
                  <a:srgbClr val="C00000"/>
                </a:solidFill>
                <a:latin typeface="Arial Black" pitchFamily="34" charset="0"/>
              </a:rPr>
              <a:t>NOVEMBER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467600" y="0"/>
            <a:ext cx="1600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2025</a:t>
            </a:r>
          </a:p>
          <a:p>
            <a:pPr algn="ctr"/>
            <a:r>
              <a:rPr lang="en-US" dirty="0"/>
              <a:t>CALENDAR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304800" y="5486400"/>
          <a:ext cx="5791200" cy="12344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791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20040">
                <a:tc>
                  <a:txBody>
                    <a:bodyPr/>
                    <a:lstStyle/>
                    <a:p>
                      <a:r>
                        <a:rPr lang="en-US" sz="1400" dirty="0"/>
                        <a:t>Notes:</a:t>
                      </a:r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CF736CE8-6D6F-4002-88B1-3CCDA380A30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1432433"/>
              </p:ext>
            </p:extLst>
          </p:nvPr>
        </p:nvGraphicFramePr>
        <p:xfrm>
          <a:off x="6324600" y="5333998"/>
          <a:ext cx="2514603" cy="1242594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359229">
                  <a:extLst>
                    <a:ext uri="{9D8B030D-6E8A-4147-A177-3AD203B41FA5}">
                      <a16:colId xmlns:a16="http://schemas.microsoft.com/office/drawing/2014/main" val="852127212"/>
                    </a:ext>
                  </a:extLst>
                </a:gridCol>
                <a:gridCol w="359229">
                  <a:extLst>
                    <a:ext uri="{9D8B030D-6E8A-4147-A177-3AD203B41FA5}">
                      <a16:colId xmlns:a16="http://schemas.microsoft.com/office/drawing/2014/main" val="4114697699"/>
                    </a:ext>
                  </a:extLst>
                </a:gridCol>
                <a:gridCol w="359229">
                  <a:extLst>
                    <a:ext uri="{9D8B030D-6E8A-4147-A177-3AD203B41FA5}">
                      <a16:colId xmlns:a16="http://schemas.microsoft.com/office/drawing/2014/main" val="2938782546"/>
                    </a:ext>
                  </a:extLst>
                </a:gridCol>
                <a:gridCol w="359229">
                  <a:extLst>
                    <a:ext uri="{9D8B030D-6E8A-4147-A177-3AD203B41FA5}">
                      <a16:colId xmlns:a16="http://schemas.microsoft.com/office/drawing/2014/main" val="3409590460"/>
                    </a:ext>
                  </a:extLst>
                </a:gridCol>
                <a:gridCol w="359229">
                  <a:extLst>
                    <a:ext uri="{9D8B030D-6E8A-4147-A177-3AD203B41FA5}">
                      <a16:colId xmlns:a16="http://schemas.microsoft.com/office/drawing/2014/main" val="1754040478"/>
                    </a:ext>
                  </a:extLst>
                </a:gridCol>
                <a:gridCol w="359229">
                  <a:extLst>
                    <a:ext uri="{9D8B030D-6E8A-4147-A177-3AD203B41FA5}">
                      <a16:colId xmlns:a16="http://schemas.microsoft.com/office/drawing/2014/main" val="1799877051"/>
                    </a:ext>
                  </a:extLst>
                </a:gridCol>
                <a:gridCol w="359229">
                  <a:extLst>
                    <a:ext uri="{9D8B030D-6E8A-4147-A177-3AD203B41FA5}">
                      <a16:colId xmlns:a16="http://schemas.microsoft.com/office/drawing/2014/main" val="3154827864"/>
                    </a:ext>
                  </a:extLst>
                </a:gridCol>
              </a:tblGrid>
              <a:tr h="146304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cap="all" baseline="0" dirty="0">
                          <a:effectLst/>
                        </a:rPr>
                        <a:t>December</a:t>
                      </a:r>
                      <a:endParaRPr lang="en-US" sz="1100" b="1" i="0" u="none" strike="noStrike" cap="all" baseline="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554" marR="0" marT="35495" marB="35495" anchor="b"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2167744042"/>
                  </a:ext>
                </a:extLst>
              </a:tr>
              <a:tr h="20386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Su</a:t>
                      </a:r>
                      <a:endParaRPr lang="en-US" sz="1000" b="1" i="0" u="none" strike="noStrike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554" marR="0" marT="0" marB="0" anchor="ctr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Mo</a:t>
                      </a:r>
                      <a:endParaRPr lang="en-US" sz="1000" b="1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554" marR="0" marT="0" marB="0" anchor="ctr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Tu</a:t>
                      </a:r>
                      <a:endParaRPr lang="en-US" sz="1000" b="1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554" marR="0" marT="0" marB="0" anchor="ctr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We</a:t>
                      </a:r>
                      <a:endParaRPr lang="en-US" sz="1000" b="1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554" marR="0" marT="0" marB="0" anchor="ctr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 err="1">
                          <a:effectLst/>
                        </a:rPr>
                        <a:t>Th</a:t>
                      </a:r>
                      <a:endParaRPr lang="en-US" sz="1000" b="1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554" marR="0" marT="0" marB="0" anchor="ctr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Fr</a:t>
                      </a:r>
                      <a:endParaRPr lang="en-US" sz="1000" b="1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554" marR="0" marT="0" marB="0" anchor="ctr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Sa</a:t>
                      </a:r>
                      <a:endParaRPr lang="en-US" sz="1000" b="1" i="0" u="none" strike="noStrike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554" marR="0" marT="0" marB="0" anchor="ctr"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4247368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algn="ctr" rtl="0" fontAlgn="ctr"/>
                      <a:endParaRPr lang="en-US" sz="1050" b="0" i="0" u="none" strike="noStrike" dirty="0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1</a:t>
                      </a:r>
                      <a:endParaRPr lang="en-US" sz="1050" b="0" i="0" u="none" strike="noStrike" dirty="0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2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4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</a:rPr>
                        <a:t>5</a:t>
                      </a:r>
                      <a:endParaRPr lang="en-US" sz="105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</a:rPr>
                        <a:t>6</a:t>
                      </a:r>
                      <a:endParaRPr lang="en-US" sz="105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8548140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05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05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9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10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11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12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13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6287935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05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</a:t>
                      </a: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05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16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17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18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19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20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7669266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21</a:t>
                      </a:r>
                      <a:endParaRPr lang="en-US" sz="1050" b="0" i="0" u="none" strike="noStrike" dirty="0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</a:rPr>
                        <a:t>22</a:t>
                      </a:r>
                      <a:endParaRPr lang="en-US" sz="1050" b="0" i="0" u="none" strike="noStrike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</a:rPr>
                        <a:t>23</a:t>
                      </a:r>
                      <a:endParaRPr lang="en-US" sz="105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24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25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26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27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992716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28</a:t>
                      </a:r>
                      <a:endParaRPr lang="en-US" sz="1050" b="0" i="0" u="none" strike="noStrike" dirty="0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</a:rPr>
                        <a:t>29</a:t>
                      </a:r>
                      <a:endParaRPr lang="en-US" sz="1050" b="0" i="0" u="none" strike="noStrike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</a:rPr>
                        <a:t>30</a:t>
                      </a:r>
                      <a:endParaRPr lang="en-US" sz="105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31 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8012774"/>
                  </a:ext>
                </a:extLst>
              </a:tr>
            </a:tbl>
          </a:graphicData>
        </a:graphic>
      </p:graphicFrame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6553200" y="6492875"/>
            <a:ext cx="2895600" cy="365125"/>
          </a:xfrm>
        </p:spPr>
        <p:txBody>
          <a:bodyPr/>
          <a:lstStyle/>
          <a:p>
            <a:r>
              <a:rPr lang="en-US" sz="1000" dirty="0"/>
              <a:t>Template © calendarlabs.com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2710985"/>
              </p:ext>
            </p:extLst>
          </p:nvPr>
        </p:nvGraphicFramePr>
        <p:xfrm>
          <a:off x="304800" y="762000"/>
          <a:ext cx="8564031" cy="450299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234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34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34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34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234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2343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2343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8819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bg1"/>
                          </a:solidFill>
                          <a:effectLst/>
                        </a:rPr>
                        <a:t>SUN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Mon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Tue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Wed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Thu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Fri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bg1"/>
                          </a:solidFill>
                          <a:effectLst/>
                        </a:rPr>
                        <a:t>Sat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500" kern="1200" dirty="0">
                        <a:solidFill>
                          <a:srgbClr val="C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38100" marB="38100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/>
                        <a:t>2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3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4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5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T="38100" marB="38100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</a:p>
                  </a:txBody>
                  <a:tcPr marT="38100" marB="38100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9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11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12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</a:p>
                  </a:txBody>
                  <a:tcPr marT="38100" marB="38100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14</a:t>
                      </a:r>
                    </a:p>
                  </a:txBody>
                  <a:tcPr marT="38100" marB="38100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16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17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18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19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20</a:t>
                      </a:r>
                    </a:p>
                  </a:txBody>
                  <a:tcPr marT="38100" marB="38100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21</a:t>
                      </a:r>
                    </a:p>
                  </a:txBody>
                  <a:tcPr marT="38100" marB="38100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22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23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24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25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26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27</a:t>
                      </a:r>
                    </a:p>
                  </a:txBody>
                  <a:tcPr marT="38100" marB="38100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28</a:t>
                      </a:r>
                    </a:p>
                  </a:txBody>
                  <a:tcPr marT="38100" marB="38100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29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30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31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500" kern="1200" dirty="0">
                        <a:solidFill>
                          <a:srgbClr val="C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38100" marB="38100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304800" y="54114"/>
            <a:ext cx="337624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solidFill>
                  <a:srgbClr val="C00000"/>
                </a:solidFill>
                <a:latin typeface="Arial Black" pitchFamily="34" charset="0"/>
              </a:rPr>
              <a:t>DECEMBER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467600" y="0"/>
            <a:ext cx="1600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2025</a:t>
            </a:r>
          </a:p>
          <a:p>
            <a:pPr algn="ctr"/>
            <a:r>
              <a:rPr lang="en-US" dirty="0"/>
              <a:t>CALENDAR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304800" y="5486400"/>
          <a:ext cx="5791200" cy="12344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791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20040">
                <a:tc>
                  <a:txBody>
                    <a:bodyPr/>
                    <a:lstStyle/>
                    <a:p>
                      <a:r>
                        <a:rPr lang="en-US" sz="1400" dirty="0"/>
                        <a:t>Notes:</a:t>
                      </a:r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CF736CE8-6D6F-4002-88B1-3CCDA380A30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860093"/>
              </p:ext>
            </p:extLst>
          </p:nvPr>
        </p:nvGraphicFramePr>
        <p:xfrm>
          <a:off x="6324600" y="5333998"/>
          <a:ext cx="2514603" cy="1242594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359229">
                  <a:extLst>
                    <a:ext uri="{9D8B030D-6E8A-4147-A177-3AD203B41FA5}">
                      <a16:colId xmlns:a16="http://schemas.microsoft.com/office/drawing/2014/main" val="852127212"/>
                    </a:ext>
                  </a:extLst>
                </a:gridCol>
                <a:gridCol w="359229">
                  <a:extLst>
                    <a:ext uri="{9D8B030D-6E8A-4147-A177-3AD203B41FA5}">
                      <a16:colId xmlns:a16="http://schemas.microsoft.com/office/drawing/2014/main" val="4114697699"/>
                    </a:ext>
                  </a:extLst>
                </a:gridCol>
                <a:gridCol w="359229">
                  <a:extLst>
                    <a:ext uri="{9D8B030D-6E8A-4147-A177-3AD203B41FA5}">
                      <a16:colId xmlns:a16="http://schemas.microsoft.com/office/drawing/2014/main" val="2938782546"/>
                    </a:ext>
                  </a:extLst>
                </a:gridCol>
                <a:gridCol w="359229">
                  <a:extLst>
                    <a:ext uri="{9D8B030D-6E8A-4147-A177-3AD203B41FA5}">
                      <a16:colId xmlns:a16="http://schemas.microsoft.com/office/drawing/2014/main" val="3409590460"/>
                    </a:ext>
                  </a:extLst>
                </a:gridCol>
                <a:gridCol w="359229">
                  <a:extLst>
                    <a:ext uri="{9D8B030D-6E8A-4147-A177-3AD203B41FA5}">
                      <a16:colId xmlns:a16="http://schemas.microsoft.com/office/drawing/2014/main" val="1754040478"/>
                    </a:ext>
                  </a:extLst>
                </a:gridCol>
                <a:gridCol w="359229">
                  <a:extLst>
                    <a:ext uri="{9D8B030D-6E8A-4147-A177-3AD203B41FA5}">
                      <a16:colId xmlns:a16="http://schemas.microsoft.com/office/drawing/2014/main" val="1799877051"/>
                    </a:ext>
                  </a:extLst>
                </a:gridCol>
                <a:gridCol w="359229">
                  <a:extLst>
                    <a:ext uri="{9D8B030D-6E8A-4147-A177-3AD203B41FA5}">
                      <a16:colId xmlns:a16="http://schemas.microsoft.com/office/drawing/2014/main" val="3154827864"/>
                    </a:ext>
                  </a:extLst>
                </a:gridCol>
              </a:tblGrid>
              <a:tr h="212476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cap="all" baseline="0" dirty="0">
                          <a:effectLst/>
                        </a:rPr>
                        <a:t>January 2026</a:t>
                      </a:r>
                      <a:endParaRPr lang="en-US" sz="1100" b="1" i="0" u="none" strike="noStrike" cap="all" baseline="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554" marR="0" marT="35495" marB="35495" anchor="b"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2167744042"/>
                  </a:ext>
                </a:extLst>
              </a:tr>
              <a:tr h="20386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Su</a:t>
                      </a:r>
                      <a:endParaRPr lang="en-US" sz="1000" b="1" i="0" u="none" strike="noStrike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554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Mo</a:t>
                      </a:r>
                      <a:endParaRPr lang="en-US" sz="1000" b="1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554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Tu</a:t>
                      </a:r>
                      <a:endParaRPr lang="en-US" sz="1000" b="1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554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We</a:t>
                      </a:r>
                      <a:endParaRPr lang="en-US" sz="1000" b="1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554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 err="1">
                          <a:effectLst/>
                        </a:rPr>
                        <a:t>Th</a:t>
                      </a:r>
                      <a:endParaRPr lang="en-US" sz="1000" b="1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554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Fr</a:t>
                      </a:r>
                      <a:endParaRPr lang="en-US" sz="1000" b="1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554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Sa</a:t>
                      </a:r>
                      <a:endParaRPr lang="en-US" sz="1000" b="1" i="0" u="none" strike="noStrike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554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4247368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8548140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6287935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12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13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14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15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16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17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7669266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20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21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22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23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24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992716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64294" marR="0" marT="0" marB="0" anchor="ctr"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26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27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28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64294" marR="0" marT="0" marB="0" anchor="ctr"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30 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31 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8012774"/>
                  </a:ext>
                </a:extLst>
              </a:tr>
            </a:tbl>
          </a:graphicData>
        </a:graphic>
      </p:graphicFrame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6553200" y="6492875"/>
            <a:ext cx="2895600" cy="365125"/>
          </a:xfrm>
        </p:spPr>
        <p:txBody>
          <a:bodyPr/>
          <a:lstStyle/>
          <a:p>
            <a:r>
              <a:rPr lang="en-US" sz="1000" dirty="0"/>
              <a:t>Template © calendarlabs.com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3127735"/>
              </p:ext>
            </p:extLst>
          </p:nvPr>
        </p:nvGraphicFramePr>
        <p:xfrm>
          <a:off x="304800" y="762000"/>
          <a:ext cx="8564031" cy="450299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234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34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34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34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234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2343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2343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8819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bg1"/>
                          </a:solidFill>
                          <a:effectLst/>
                        </a:rPr>
                        <a:t>SUN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Mon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Tue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Wed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Thu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Fri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bg1"/>
                          </a:solidFill>
                          <a:effectLst/>
                        </a:rPr>
                        <a:t>Sat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endParaRPr lang="en-US" sz="1500" dirty="0">
                        <a:solidFill>
                          <a:srgbClr val="C00000"/>
                        </a:solidFill>
                      </a:endParaRPr>
                    </a:p>
                  </a:txBody>
                  <a:tcPr marT="38100" marB="38100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>
                        <a:solidFill>
                          <a:srgbClr val="C00000"/>
                        </a:solidFill>
                      </a:endParaRP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dirty="0"/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T="38100" marB="38100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rgbClr val="C00000"/>
                          </a:solidFill>
                        </a:rPr>
                        <a:t>2</a:t>
                      </a:r>
                    </a:p>
                  </a:txBody>
                  <a:tcPr marT="38100" marB="38100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4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5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6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7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</a:p>
                  </a:txBody>
                  <a:tcPr marT="38100" marB="38100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rgbClr val="C00000"/>
                          </a:solidFill>
                        </a:rPr>
                        <a:t>9</a:t>
                      </a:r>
                    </a:p>
                  </a:txBody>
                  <a:tcPr marT="38100" marB="38100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11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12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13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14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</a:p>
                  </a:txBody>
                  <a:tcPr marT="38100" marB="38100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rgbClr val="C00000"/>
                          </a:solidFill>
                        </a:rPr>
                        <a:t>16</a:t>
                      </a:r>
                    </a:p>
                  </a:txBody>
                  <a:tcPr marT="38100" marB="38100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17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18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19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20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21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22</a:t>
                      </a:r>
                    </a:p>
                  </a:txBody>
                  <a:tcPr marT="38100" marB="38100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rgbClr val="C00000"/>
                          </a:solidFill>
                        </a:rPr>
                        <a:t>23</a:t>
                      </a:r>
                    </a:p>
                  </a:txBody>
                  <a:tcPr marT="38100" marB="38100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24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25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26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27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28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500" kern="1200" dirty="0">
                        <a:solidFill>
                          <a:srgbClr val="C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38100" marB="38100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304800" y="54114"/>
            <a:ext cx="327179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solidFill>
                  <a:srgbClr val="C00000"/>
                </a:solidFill>
                <a:latin typeface="Arial Black" pitchFamily="34" charset="0"/>
              </a:rPr>
              <a:t>FEBRUARY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467600" y="0"/>
            <a:ext cx="1600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2025</a:t>
            </a:r>
          </a:p>
          <a:p>
            <a:pPr algn="ctr"/>
            <a:r>
              <a:rPr lang="en-US" dirty="0"/>
              <a:t>CALENDAR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304800" y="5486400"/>
          <a:ext cx="5791200" cy="12344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791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20040"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 pitchFamily="34" charset="0"/>
                          <a:cs typeface="Arial" pitchFamily="34" charset="0"/>
                        </a:rPr>
                        <a:t>NOTES:</a:t>
                      </a:r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CF736CE8-6D6F-4002-88B1-3CCDA380A30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3525190"/>
              </p:ext>
            </p:extLst>
          </p:nvPr>
        </p:nvGraphicFramePr>
        <p:xfrm>
          <a:off x="6324600" y="5333998"/>
          <a:ext cx="2514603" cy="1242594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359229">
                  <a:extLst>
                    <a:ext uri="{9D8B030D-6E8A-4147-A177-3AD203B41FA5}">
                      <a16:colId xmlns:a16="http://schemas.microsoft.com/office/drawing/2014/main" val="852127212"/>
                    </a:ext>
                  </a:extLst>
                </a:gridCol>
                <a:gridCol w="359229">
                  <a:extLst>
                    <a:ext uri="{9D8B030D-6E8A-4147-A177-3AD203B41FA5}">
                      <a16:colId xmlns:a16="http://schemas.microsoft.com/office/drawing/2014/main" val="4114697699"/>
                    </a:ext>
                  </a:extLst>
                </a:gridCol>
                <a:gridCol w="359229">
                  <a:extLst>
                    <a:ext uri="{9D8B030D-6E8A-4147-A177-3AD203B41FA5}">
                      <a16:colId xmlns:a16="http://schemas.microsoft.com/office/drawing/2014/main" val="2938782546"/>
                    </a:ext>
                  </a:extLst>
                </a:gridCol>
                <a:gridCol w="359229">
                  <a:extLst>
                    <a:ext uri="{9D8B030D-6E8A-4147-A177-3AD203B41FA5}">
                      <a16:colId xmlns:a16="http://schemas.microsoft.com/office/drawing/2014/main" val="3409590460"/>
                    </a:ext>
                  </a:extLst>
                </a:gridCol>
                <a:gridCol w="359229">
                  <a:extLst>
                    <a:ext uri="{9D8B030D-6E8A-4147-A177-3AD203B41FA5}">
                      <a16:colId xmlns:a16="http://schemas.microsoft.com/office/drawing/2014/main" val="1754040478"/>
                    </a:ext>
                  </a:extLst>
                </a:gridCol>
                <a:gridCol w="359229">
                  <a:extLst>
                    <a:ext uri="{9D8B030D-6E8A-4147-A177-3AD203B41FA5}">
                      <a16:colId xmlns:a16="http://schemas.microsoft.com/office/drawing/2014/main" val="1799877051"/>
                    </a:ext>
                  </a:extLst>
                </a:gridCol>
                <a:gridCol w="359229">
                  <a:extLst>
                    <a:ext uri="{9D8B030D-6E8A-4147-A177-3AD203B41FA5}">
                      <a16:colId xmlns:a16="http://schemas.microsoft.com/office/drawing/2014/main" val="3154827864"/>
                    </a:ext>
                  </a:extLst>
                </a:gridCol>
              </a:tblGrid>
              <a:tr h="146304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cap="all" baseline="0" dirty="0">
                          <a:effectLst/>
                          <a:latin typeface="Calibri" panose="020F0502020204030204" pitchFamily="34" charset="0"/>
                        </a:rPr>
                        <a:t>March</a:t>
                      </a:r>
                    </a:p>
                  </a:txBody>
                  <a:tcPr marL="66554" marR="0" marT="35495" marB="35495" anchor="b"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2167744042"/>
                  </a:ext>
                </a:extLst>
              </a:tr>
              <a:tr h="20386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Su</a:t>
                      </a:r>
                      <a:endParaRPr lang="en-US" sz="1000" b="1" i="0" u="none" strike="noStrike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554" marR="0" marT="0" marB="0" anchor="ctr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Mo</a:t>
                      </a:r>
                      <a:endParaRPr lang="en-US" sz="1000" b="1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554" marR="0" marT="0" marB="0" anchor="ctr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Tu</a:t>
                      </a:r>
                      <a:endParaRPr lang="en-US" sz="1000" b="1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554" marR="0" marT="0" marB="0" anchor="ctr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We</a:t>
                      </a:r>
                      <a:endParaRPr lang="en-US" sz="1000" b="1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554" marR="0" marT="0" marB="0" anchor="ctr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 err="1">
                          <a:effectLst/>
                        </a:rPr>
                        <a:t>Th</a:t>
                      </a:r>
                      <a:endParaRPr lang="en-US" sz="1000" b="1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554" marR="0" marT="0" marB="0" anchor="ctr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Fr</a:t>
                      </a:r>
                      <a:endParaRPr lang="en-US" sz="1000" b="1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554" marR="0" marT="0" marB="0" anchor="ctr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Sa</a:t>
                      </a:r>
                      <a:endParaRPr lang="en-US" sz="1000" b="1" i="0" u="none" strike="noStrike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554" marR="0" marT="0" marB="0" anchor="ctr"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4247368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05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30</a:t>
                      </a: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31</a:t>
                      </a: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</a:rPr>
                        <a:t> </a:t>
                      </a:r>
                      <a:endParaRPr lang="en-US" sz="1050" b="0" i="0" u="none" strike="noStrike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1</a:t>
                      </a:r>
                      <a:endParaRPr lang="en-US" sz="1050" b="0" i="0" u="none" strike="noStrike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8548140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05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3</a:t>
                      </a:r>
                      <a:endParaRPr lang="en-US" sz="1050" b="0" i="0" u="none" strike="noStrike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4</a:t>
                      </a:r>
                      <a:endParaRPr lang="en-US" sz="1050" b="0" i="0" u="none" strike="noStrike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5</a:t>
                      </a:r>
                      <a:endParaRPr lang="en-US" sz="1050" b="0" i="0" u="none" strike="noStrike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</a:rPr>
                        <a:t>6</a:t>
                      </a:r>
                      <a:endParaRPr lang="en-US" sz="1050" b="0" i="0" u="none" strike="noStrike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</a:rPr>
                        <a:t>7</a:t>
                      </a:r>
                      <a:endParaRPr lang="en-US" sz="1050" b="0" i="0" u="none" strike="noStrike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8</a:t>
                      </a:r>
                      <a:endParaRPr lang="en-US" sz="1050" b="0" i="0" u="none" strike="noStrike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6287935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05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10</a:t>
                      </a:r>
                      <a:endParaRPr lang="en-US" sz="1050" b="0" i="0" u="none" strike="noStrike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11</a:t>
                      </a:r>
                      <a:endParaRPr lang="en-US" sz="1050" b="0" i="0" u="none" strike="noStrike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12</a:t>
                      </a:r>
                      <a:endParaRPr lang="en-US" sz="1050" b="0" i="0" u="none" strike="noStrike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13</a:t>
                      </a:r>
                      <a:endParaRPr lang="en-US" sz="1050" b="0" i="0" u="none" strike="noStrike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14</a:t>
                      </a:r>
                      <a:endParaRPr lang="en-US" sz="1050" b="0" i="0" u="none" strike="noStrike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15</a:t>
                      </a:r>
                      <a:endParaRPr lang="en-US" sz="1050" b="0" i="0" u="none" strike="noStrike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7669266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05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</a:t>
                      </a: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17</a:t>
                      </a:r>
                      <a:endParaRPr lang="en-US" sz="1050" b="0" i="0" u="none" strike="noStrike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18</a:t>
                      </a:r>
                      <a:endParaRPr lang="en-US" sz="1050" b="0" i="0" u="none" strike="noStrike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19</a:t>
                      </a:r>
                      <a:endParaRPr lang="en-US" sz="1050" b="0" i="0" u="none" strike="noStrike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20</a:t>
                      </a:r>
                      <a:endParaRPr lang="en-US" sz="1050" b="0" i="0" u="none" strike="noStrike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21</a:t>
                      </a:r>
                      <a:endParaRPr lang="en-US" sz="1050" b="0" i="0" u="none" strike="noStrike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22</a:t>
                      </a:r>
                      <a:endParaRPr lang="en-US" sz="1050" b="0" i="0" u="none" strike="noStrike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992716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05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23</a:t>
                      </a:r>
                    </a:p>
                  </a:txBody>
                  <a:tcPr marL="64294" marR="0" marT="0" marB="0" anchor="ctr"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24</a:t>
                      </a:r>
                      <a:endParaRPr lang="en-US" sz="1050" b="0" i="0" u="none" strike="noStrike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25</a:t>
                      </a:r>
                      <a:endParaRPr lang="en-US" sz="1050" b="0" i="0" u="none" strike="noStrike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26</a:t>
                      </a:r>
                      <a:endParaRPr lang="en-US" sz="1050" b="0" i="0" u="none" strike="noStrike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27</a:t>
                      </a:r>
                      <a:endParaRPr lang="en-US" sz="1050" b="0" i="0" u="none" strike="noStrike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28</a:t>
                      </a:r>
                      <a:endParaRPr lang="en-US" sz="1050" b="0" i="0" u="none" strike="noStrike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29</a:t>
                      </a:r>
                      <a:endParaRPr lang="en-US" sz="1050" b="0" i="0" u="none" strike="noStrike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8012774"/>
                  </a:ext>
                </a:extLst>
              </a:tr>
            </a:tbl>
          </a:graphicData>
        </a:graphic>
      </p:graphicFrame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6629400" y="6492875"/>
            <a:ext cx="2895600" cy="365125"/>
          </a:xfrm>
        </p:spPr>
        <p:txBody>
          <a:bodyPr/>
          <a:lstStyle/>
          <a:p>
            <a:r>
              <a:rPr lang="en-US" sz="1000" dirty="0"/>
              <a:t>Template © calendarlabs.com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5119649"/>
              </p:ext>
            </p:extLst>
          </p:nvPr>
        </p:nvGraphicFramePr>
        <p:xfrm>
          <a:off x="304800" y="762000"/>
          <a:ext cx="8564031" cy="450299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234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34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34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34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234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2343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2343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8819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bg1"/>
                          </a:solidFill>
                          <a:effectLst/>
                        </a:rPr>
                        <a:t>SUN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Mon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Tue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Wed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Thu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Fri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bg1"/>
                          </a:solidFill>
                          <a:effectLst/>
                        </a:rPr>
                        <a:t>Sat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rgbClr val="C00000"/>
                          </a:solidFill>
                        </a:rPr>
                        <a:t>30</a:t>
                      </a:r>
                    </a:p>
                  </a:txBody>
                  <a:tcPr marT="38100" marB="38100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31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dirty="0"/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T="38100" marB="38100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rgbClr val="C00000"/>
                          </a:solidFill>
                        </a:rPr>
                        <a:t>2</a:t>
                      </a:r>
                    </a:p>
                  </a:txBody>
                  <a:tcPr marT="38100" marB="38100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4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5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6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7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</a:p>
                  </a:txBody>
                  <a:tcPr marT="38100" marB="38100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rgbClr val="C00000"/>
                          </a:solidFill>
                        </a:rPr>
                        <a:t>9</a:t>
                      </a:r>
                    </a:p>
                  </a:txBody>
                  <a:tcPr marT="38100" marB="38100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11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13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14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</a:p>
                  </a:txBody>
                  <a:tcPr marT="38100" marB="38100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rgbClr val="C00000"/>
                          </a:solidFill>
                        </a:rPr>
                        <a:t>16</a:t>
                      </a:r>
                    </a:p>
                  </a:txBody>
                  <a:tcPr marT="38100" marB="38100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17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18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19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20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21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22</a:t>
                      </a:r>
                    </a:p>
                  </a:txBody>
                  <a:tcPr marT="38100" marB="38100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rgbClr val="C00000"/>
                          </a:solidFill>
                        </a:rPr>
                        <a:t>23</a:t>
                      </a:r>
                    </a:p>
                  </a:txBody>
                  <a:tcPr marT="38100" marB="38100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24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25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26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27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28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29</a:t>
                      </a:r>
                    </a:p>
                  </a:txBody>
                  <a:tcPr marT="38100" marB="38100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304800" y="54114"/>
            <a:ext cx="228492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solidFill>
                  <a:srgbClr val="C00000"/>
                </a:solidFill>
                <a:latin typeface="Arial Black" pitchFamily="34" charset="0"/>
              </a:rPr>
              <a:t>MARCH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467600" y="0"/>
            <a:ext cx="1600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2025</a:t>
            </a:r>
          </a:p>
          <a:p>
            <a:pPr algn="ctr"/>
            <a:r>
              <a:rPr lang="en-US" dirty="0"/>
              <a:t>CALENDAR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304800" y="5486400"/>
          <a:ext cx="5791200" cy="12344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791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20040">
                <a:tc>
                  <a:txBody>
                    <a:bodyPr/>
                    <a:lstStyle/>
                    <a:p>
                      <a:r>
                        <a:rPr lang="en-US" sz="1400" dirty="0"/>
                        <a:t>Notes:</a:t>
                      </a:r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CF736CE8-6D6F-4002-88B1-3CCDA380A30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9733182"/>
              </p:ext>
            </p:extLst>
          </p:nvPr>
        </p:nvGraphicFramePr>
        <p:xfrm>
          <a:off x="6324597" y="5333998"/>
          <a:ext cx="2514603" cy="1249682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359229">
                  <a:extLst>
                    <a:ext uri="{9D8B030D-6E8A-4147-A177-3AD203B41FA5}">
                      <a16:colId xmlns:a16="http://schemas.microsoft.com/office/drawing/2014/main" val="852127212"/>
                    </a:ext>
                  </a:extLst>
                </a:gridCol>
                <a:gridCol w="359229">
                  <a:extLst>
                    <a:ext uri="{9D8B030D-6E8A-4147-A177-3AD203B41FA5}">
                      <a16:colId xmlns:a16="http://schemas.microsoft.com/office/drawing/2014/main" val="4114697699"/>
                    </a:ext>
                  </a:extLst>
                </a:gridCol>
                <a:gridCol w="359229">
                  <a:extLst>
                    <a:ext uri="{9D8B030D-6E8A-4147-A177-3AD203B41FA5}">
                      <a16:colId xmlns:a16="http://schemas.microsoft.com/office/drawing/2014/main" val="2938782546"/>
                    </a:ext>
                  </a:extLst>
                </a:gridCol>
                <a:gridCol w="359229">
                  <a:extLst>
                    <a:ext uri="{9D8B030D-6E8A-4147-A177-3AD203B41FA5}">
                      <a16:colId xmlns:a16="http://schemas.microsoft.com/office/drawing/2014/main" val="3409590460"/>
                    </a:ext>
                  </a:extLst>
                </a:gridCol>
                <a:gridCol w="359229">
                  <a:extLst>
                    <a:ext uri="{9D8B030D-6E8A-4147-A177-3AD203B41FA5}">
                      <a16:colId xmlns:a16="http://schemas.microsoft.com/office/drawing/2014/main" val="1754040478"/>
                    </a:ext>
                  </a:extLst>
                </a:gridCol>
                <a:gridCol w="359229">
                  <a:extLst>
                    <a:ext uri="{9D8B030D-6E8A-4147-A177-3AD203B41FA5}">
                      <a16:colId xmlns:a16="http://schemas.microsoft.com/office/drawing/2014/main" val="1799877051"/>
                    </a:ext>
                  </a:extLst>
                </a:gridCol>
                <a:gridCol w="359229">
                  <a:extLst>
                    <a:ext uri="{9D8B030D-6E8A-4147-A177-3AD203B41FA5}">
                      <a16:colId xmlns:a16="http://schemas.microsoft.com/office/drawing/2014/main" val="3154827864"/>
                    </a:ext>
                  </a:extLst>
                </a:gridCol>
              </a:tblGrid>
              <a:tr h="146304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cap="all" baseline="0" dirty="0">
                          <a:effectLst/>
                        </a:rPr>
                        <a:t>APRIL</a:t>
                      </a:r>
                      <a:endParaRPr lang="en-US" sz="1100" b="1" i="0" u="none" strike="noStrike" cap="all" baseline="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554" marR="0" marT="35495" marB="35495" anchor="b"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2167744042"/>
                  </a:ext>
                </a:extLst>
              </a:tr>
              <a:tr h="20386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Su</a:t>
                      </a:r>
                      <a:endParaRPr lang="en-US" sz="1000" b="1" i="0" u="none" strike="noStrike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554" marR="0" marT="0" marB="0" anchor="ctr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Mo</a:t>
                      </a:r>
                      <a:endParaRPr lang="en-US" sz="1000" b="1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554" marR="0" marT="0" marB="0" anchor="ctr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Tu</a:t>
                      </a:r>
                      <a:endParaRPr lang="en-US" sz="1000" b="1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554" marR="0" marT="0" marB="0" anchor="ctr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We</a:t>
                      </a:r>
                      <a:endParaRPr lang="en-US" sz="1000" b="1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554" marR="0" marT="0" marB="0" anchor="ctr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 err="1">
                          <a:effectLst/>
                        </a:rPr>
                        <a:t>Th</a:t>
                      </a:r>
                      <a:endParaRPr lang="en-US" sz="1000" b="1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554" marR="0" marT="0" marB="0" anchor="ctr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Fr</a:t>
                      </a:r>
                      <a:endParaRPr lang="en-US" sz="1000" b="1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554" marR="0" marT="0" marB="0" anchor="ctr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Sa</a:t>
                      </a:r>
                      <a:endParaRPr lang="en-US" sz="1000" b="1" i="0" u="none" strike="noStrike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554" marR="0" marT="0" marB="0" anchor="ctr"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4247368"/>
                  </a:ext>
                </a:extLst>
              </a:tr>
              <a:tr h="167108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1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</a:rPr>
                        <a:t>2</a:t>
                      </a:r>
                      <a:endParaRPr lang="en-US" sz="105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</a:rPr>
                        <a:t>3</a:t>
                      </a:r>
                      <a:endParaRPr lang="en-US" sz="105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</a:rPr>
                        <a:t>4</a:t>
                      </a:r>
                      <a:endParaRPr lang="en-US" sz="105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</a:rPr>
                        <a:t>5</a:t>
                      </a:r>
                      <a:endParaRPr lang="en-US" sz="105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8548140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6</a:t>
                      </a:r>
                      <a:endParaRPr lang="en-US" sz="1050" b="0" i="0" u="none" strike="noStrike" dirty="0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7</a:t>
                      </a:r>
                      <a:endParaRPr lang="en-US" sz="1050" b="0" i="0" u="none" strike="noStrike" dirty="0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8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9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10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</a:rPr>
                        <a:t>11</a:t>
                      </a:r>
                      <a:endParaRPr lang="en-US" sz="105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</a:rPr>
                        <a:t>12</a:t>
                      </a:r>
                      <a:endParaRPr lang="en-US" sz="105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6287935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13</a:t>
                      </a:r>
                      <a:endParaRPr lang="en-US" sz="1050" b="0" i="0" u="none" strike="noStrike" dirty="0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</a:rPr>
                        <a:t>14</a:t>
                      </a:r>
                      <a:endParaRPr lang="en-US" sz="1050" b="0" i="0" u="none" strike="noStrike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15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16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17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18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</a:rPr>
                        <a:t>19</a:t>
                      </a:r>
                      <a:endParaRPr lang="en-US" sz="105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7669266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20</a:t>
                      </a:r>
                      <a:endParaRPr lang="en-US" sz="1050" b="0" i="0" u="none" strike="noStrike" dirty="0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</a:rPr>
                        <a:t>21</a:t>
                      </a:r>
                      <a:endParaRPr lang="en-US" sz="1050" b="0" i="0" u="none" strike="noStrike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</a:rPr>
                        <a:t>22</a:t>
                      </a:r>
                      <a:endParaRPr lang="en-US" sz="105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23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24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25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26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992716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27</a:t>
                      </a:r>
                      <a:endParaRPr lang="en-US" sz="1050" b="0" i="0" u="none" strike="noStrike" dirty="0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28</a:t>
                      </a:r>
                      <a:endParaRPr lang="en-US" sz="1050" b="0" i="0" u="none" strike="noStrike" dirty="0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</a:rPr>
                        <a:t>29</a:t>
                      </a:r>
                      <a:endParaRPr lang="en-US" sz="105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30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8012774"/>
                  </a:ext>
                </a:extLst>
              </a:tr>
            </a:tbl>
          </a:graphicData>
        </a:graphic>
      </p:graphicFrame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6553200" y="6492875"/>
            <a:ext cx="2895600" cy="365125"/>
          </a:xfrm>
        </p:spPr>
        <p:txBody>
          <a:bodyPr/>
          <a:lstStyle/>
          <a:p>
            <a:r>
              <a:rPr lang="en-US" sz="1000" dirty="0"/>
              <a:t>Template © calendarlabs.com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1792791"/>
              </p:ext>
            </p:extLst>
          </p:nvPr>
        </p:nvGraphicFramePr>
        <p:xfrm>
          <a:off x="304800" y="762000"/>
          <a:ext cx="8564031" cy="450299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234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34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34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34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234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2343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2343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8819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bg1"/>
                          </a:solidFill>
                          <a:effectLst/>
                        </a:rPr>
                        <a:t>SUN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Mon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Tue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Wed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Thu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Fri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bg1"/>
                          </a:solidFill>
                          <a:effectLst/>
                        </a:rPr>
                        <a:t>Sat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500" kern="1200" dirty="0">
                        <a:solidFill>
                          <a:srgbClr val="C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38100" marB="38100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T="38100" marB="38100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T="38100" marB="38100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endParaRPr lang="en-IN" sz="15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  <a:endParaRPr lang="en-IN" sz="15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</a:p>
                  </a:txBody>
                  <a:tcPr marT="38100" marB="38100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</a:p>
                  </a:txBody>
                  <a:tcPr marT="38100" marB="38100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14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  <a:endParaRPr lang="en-IN" sz="15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16</a:t>
                      </a:r>
                      <a:endParaRPr lang="en-IN" sz="15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17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18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19</a:t>
                      </a:r>
                    </a:p>
                  </a:txBody>
                  <a:tcPr marT="38100" marB="38100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20</a:t>
                      </a:r>
                    </a:p>
                  </a:txBody>
                  <a:tcPr marT="38100" marB="38100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21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22</a:t>
                      </a:r>
                      <a:endParaRPr lang="en-IN" sz="15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23</a:t>
                      </a:r>
                      <a:endParaRPr lang="en-IN" sz="15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24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25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26</a:t>
                      </a:r>
                    </a:p>
                  </a:txBody>
                  <a:tcPr marT="38100" marB="38100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27</a:t>
                      </a:r>
                    </a:p>
                  </a:txBody>
                  <a:tcPr marT="38100" marB="38100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28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29</a:t>
                      </a:r>
                      <a:endParaRPr lang="en-IN" sz="15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30</a:t>
                      </a:r>
                      <a:endParaRPr lang="en-IN" sz="15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500" kern="1200" dirty="0">
                        <a:solidFill>
                          <a:srgbClr val="C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38100" marB="38100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304800" y="54114"/>
            <a:ext cx="189507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solidFill>
                  <a:srgbClr val="C00000"/>
                </a:solidFill>
                <a:latin typeface="Arial Black" pitchFamily="34" charset="0"/>
              </a:rPr>
              <a:t>APRIL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467600" y="0"/>
            <a:ext cx="1600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2025</a:t>
            </a:r>
          </a:p>
          <a:p>
            <a:pPr algn="ctr"/>
            <a:r>
              <a:rPr lang="en-US" dirty="0"/>
              <a:t>CALENDAR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304800" y="5486400"/>
          <a:ext cx="5791200" cy="12344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791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20040">
                <a:tc>
                  <a:txBody>
                    <a:bodyPr/>
                    <a:lstStyle/>
                    <a:p>
                      <a:r>
                        <a:rPr lang="en-US" sz="1400" dirty="0"/>
                        <a:t>Notes:</a:t>
                      </a:r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CF736CE8-6D6F-4002-88B1-3CCDA380A30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3509059"/>
              </p:ext>
            </p:extLst>
          </p:nvPr>
        </p:nvGraphicFramePr>
        <p:xfrm>
          <a:off x="6324600" y="5333998"/>
          <a:ext cx="2514603" cy="1242594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359229">
                  <a:extLst>
                    <a:ext uri="{9D8B030D-6E8A-4147-A177-3AD203B41FA5}">
                      <a16:colId xmlns:a16="http://schemas.microsoft.com/office/drawing/2014/main" val="852127212"/>
                    </a:ext>
                  </a:extLst>
                </a:gridCol>
                <a:gridCol w="359229">
                  <a:extLst>
                    <a:ext uri="{9D8B030D-6E8A-4147-A177-3AD203B41FA5}">
                      <a16:colId xmlns:a16="http://schemas.microsoft.com/office/drawing/2014/main" val="4114697699"/>
                    </a:ext>
                  </a:extLst>
                </a:gridCol>
                <a:gridCol w="359229">
                  <a:extLst>
                    <a:ext uri="{9D8B030D-6E8A-4147-A177-3AD203B41FA5}">
                      <a16:colId xmlns:a16="http://schemas.microsoft.com/office/drawing/2014/main" val="2938782546"/>
                    </a:ext>
                  </a:extLst>
                </a:gridCol>
                <a:gridCol w="359229">
                  <a:extLst>
                    <a:ext uri="{9D8B030D-6E8A-4147-A177-3AD203B41FA5}">
                      <a16:colId xmlns:a16="http://schemas.microsoft.com/office/drawing/2014/main" val="3409590460"/>
                    </a:ext>
                  </a:extLst>
                </a:gridCol>
                <a:gridCol w="359229">
                  <a:extLst>
                    <a:ext uri="{9D8B030D-6E8A-4147-A177-3AD203B41FA5}">
                      <a16:colId xmlns:a16="http://schemas.microsoft.com/office/drawing/2014/main" val="1754040478"/>
                    </a:ext>
                  </a:extLst>
                </a:gridCol>
                <a:gridCol w="359229">
                  <a:extLst>
                    <a:ext uri="{9D8B030D-6E8A-4147-A177-3AD203B41FA5}">
                      <a16:colId xmlns:a16="http://schemas.microsoft.com/office/drawing/2014/main" val="1799877051"/>
                    </a:ext>
                  </a:extLst>
                </a:gridCol>
                <a:gridCol w="359229">
                  <a:extLst>
                    <a:ext uri="{9D8B030D-6E8A-4147-A177-3AD203B41FA5}">
                      <a16:colId xmlns:a16="http://schemas.microsoft.com/office/drawing/2014/main" val="3154827864"/>
                    </a:ext>
                  </a:extLst>
                </a:gridCol>
              </a:tblGrid>
              <a:tr h="146304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cap="all" baseline="0" dirty="0">
                          <a:effectLst/>
                        </a:rPr>
                        <a:t>MAY</a:t>
                      </a:r>
                      <a:endParaRPr lang="en-US" sz="1100" b="1" i="0" u="none" strike="noStrike" cap="all" baseline="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554" marR="0" marT="35495" marB="35495" anchor="b"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2167744042"/>
                  </a:ext>
                </a:extLst>
              </a:tr>
              <a:tr h="20386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Su</a:t>
                      </a:r>
                      <a:endParaRPr lang="en-US" sz="1000" b="1" i="0" u="none" strike="noStrike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554" marR="0" marT="0" marB="0" anchor="ctr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Mo</a:t>
                      </a:r>
                      <a:endParaRPr lang="en-US" sz="1000" b="1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554" marR="0" marT="0" marB="0" anchor="ctr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Tu</a:t>
                      </a:r>
                      <a:endParaRPr lang="en-US" sz="1000" b="1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554" marR="0" marT="0" marB="0" anchor="ctr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We</a:t>
                      </a:r>
                      <a:endParaRPr lang="en-US" sz="1000" b="1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554" marR="0" marT="0" marB="0" anchor="ctr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 err="1">
                          <a:effectLst/>
                        </a:rPr>
                        <a:t>Th</a:t>
                      </a:r>
                      <a:endParaRPr lang="en-US" sz="1000" b="1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554" marR="0" marT="0" marB="0" anchor="ctr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Fr</a:t>
                      </a:r>
                      <a:endParaRPr lang="en-US" sz="1000" b="1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554" marR="0" marT="0" marB="0" anchor="ctr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Sa</a:t>
                      </a:r>
                      <a:endParaRPr lang="en-US" sz="1000" b="1" i="0" u="none" strike="noStrike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554" marR="0" marT="0" marB="0" anchor="ctr"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4247368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8548140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6287935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12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13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14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15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16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17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7669266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20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21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22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23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24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992716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64294" marR="0" marT="0" marB="0" anchor="ctr"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26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27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28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64294" marR="0" marT="0" marB="0" anchor="ctr"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30 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31 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8012774"/>
                  </a:ext>
                </a:extLst>
              </a:tr>
            </a:tbl>
          </a:graphicData>
        </a:graphic>
      </p:graphicFrame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6553200" y="6492875"/>
            <a:ext cx="2895600" cy="365125"/>
          </a:xfrm>
        </p:spPr>
        <p:txBody>
          <a:bodyPr/>
          <a:lstStyle/>
          <a:p>
            <a:r>
              <a:rPr lang="en-US" sz="1000" dirty="0"/>
              <a:t>Template © calendarlabs.com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7531016"/>
              </p:ext>
            </p:extLst>
          </p:nvPr>
        </p:nvGraphicFramePr>
        <p:xfrm>
          <a:off x="304800" y="762000"/>
          <a:ext cx="8564031" cy="450299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234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34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34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34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234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2343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2343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8819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bg1"/>
                          </a:solidFill>
                          <a:effectLst/>
                        </a:rPr>
                        <a:t>SUN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Mon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Tue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Wed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Thu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Fri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bg1"/>
                          </a:solidFill>
                          <a:effectLst/>
                        </a:rPr>
                        <a:t>Sat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500" kern="1200" dirty="0">
                        <a:solidFill>
                          <a:srgbClr val="C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38100" marB="38100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5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dirty="0"/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1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2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T="38100" marB="38100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T="38100" marB="38100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6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7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8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9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</a:p>
                  </a:txBody>
                  <a:tcPr marT="38100" marB="38100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11</a:t>
                      </a:r>
                    </a:p>
                  </a:txBody>
                  <a:tcPr marT="38100" marB="38100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13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14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15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16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17</a:t>
                      </a:r>
                    </a:p>
                  </a:txBody>
                  <a:tcPr marT="38100" marB="38100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18</a:t>
                      </a:r>
                    </a:p>
                  </a:txBody>
                  <a:tcPr marT="38100" marB="38100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19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20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21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22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23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24</a:t>
                      </a:r>
                    </a:p>
                  </a:txBody>
                  <a:tcPr marT="38100" marB="38100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25</a:t>
                      </a:r>
                    </a:p>
                  </a:txBody>
                  <a:tcPr marT="38100" marB="38100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26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27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28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29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30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31</a:t>
                      </a:r>
                    </a:p>
                  </a:txBody>
                  <a:tcPr marT="38100" marB="38100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304800" y="54114"/>
            <a:ext cx="142346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solidFill>
                  <a:srgbClr val="C00000"/>
                </a:solidFill>
                <a:latin typeface="Arial Black" pitchFamily="34" charset="0"/>
              </a:rPr>
              <a:t>MAY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467600" y="0"/>
            <a:ext cx="1600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2025</a:t>
            </a:r>
          </a:p>
          <a:p>
            <a:pPr algn="ctr"/>
            <a:r>
              <a:rPr lang="en-US" dirty="0"/>
              <a:t>CALENDAR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304800" y="5486400"/>
          <a:ext cx="5791200" cy="12344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791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20040">
                <a:tc>
                  <a:txBody>
                    <a:bodyPr/>
                    <a:lstStyle/>
                    <a:p>
                      <a:r>
                        <a:rPr lang="en-US" sz="1400" dirty="0"/>
                        <a:t>Notes:</a:t>
                      </a:r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CF736CE8-6D6F-4002-88B1-3CCDA380A30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6260792"/>
              </p:ext>
            </p:extLst>
          </p:nvPr>
        </p:nvGraphicFramePr>
        <p:xfrm>
          <a:off x="6324600" y="5333998"/>
          <a:ext cx="2514603" cy="1242594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359229">
                  <a:extLst>
                    <a:ext uri="{9D8B030D-6E8A-4147-A177-3AD203B41FA5}">
                      <a16:colId xmlns:a16="http://schemas.microsoft.com/office/drawing/2014/main" val="852127212"/>
                    </a:ext>
                  </a:extLst>
                </a:gridCol>
                <a:gridCol w="359229">
                  <a:extLst>
                    <a:ext uri="{9D8B030D-6E8A-4147-A177-3AD203B41FA5}">
                      <a16:colId xmlns:a16="http://schemas.microsoft.com/office/drawing/2014/main" val="4114697699"/>
                    </a:ext>
                  </a:extLst>
                </a:gridCol>
                <a:gridCol w="359229">
                  <a:extLst>
                    <a:ext uri="{9D8B030D-6E8A-4147-A177-3AD203B41FA5}">
                      <a16:colId xmlns:a16="http://schemas.microsoft.com/office/drawing/2014/main" val="2938782546"/>
                    </a:ext>
                  </a:extLst>
                </a:gridCol>
                <a:gridCol w="359229">
                  <a:extLst>
                    <a:ext uri="{9D8B030D-6E8A-4147-A177-3AD203B41FA5}">
                      <a16:colId xmlns:a16="http://schemas.microsoft.com/office/drawing/2014/main" val="3409590460"/>
                    </a:ext>
                  </a:extLst>
                </a:gridCol>
                <a:gridCol w="359229">
                  <a:extLst>
                    <a:ext uri="{9D8B030D-6E8A-4147-A177-3AD203B41FA5}">
                      <a16:colId xmlns:a16="http://schemas.microsoft.com/office/drawing/2014/main" val="1754040478"/>
                    </a:ext>
                  </a:extLst>
                </a:gridCol>
                <a:gridCol w="359229">
                  <a:extLst>
                    <a:ext uri="{9D8B030D-6E8A-4147-A177-3AD203B41FA5}">
                      <a16:colId xmlns:a16="http://schemas.microsoft.com/office/drawing/2014/main" val="1799877051"/>
                    </a:ext>
                  </a:extLst>
                </a:gridCol>
                <a:gridCol w="359229">
                  <a:extLst>
                    <a:ext uri="{9D8B030D-6E8A-4147-A177-3AD203B41FA5}">
                      <a16:colId xmlns:a16="http://schemas.microsoft.com/office/drawing/2014/main" val="3154827864"/>
                    </a:ext>
                  </a:extLst>
                </a:gridCol>
              </a:tblGrid>
              <a:tr h="146304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cap="all" baseline="0" dirty="0">
                          <a:effectLst/>
                        </a:rPr>
                        <a:t>JUNE</a:t>
                      </a:r>
                      <a:endParaRPr lang="en-US" sz="1100" b="1" i="0" u="none" strike="noStrike" cap="all" baseline="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554" marR="0" marT="35495" marB="35495" anchor="b"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2167744042"/>
                  </a:ext>
                </a:extLst>
              </a:tr>
              <a:tr h="20386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Su</a:t>
                      </a:r>
                      <a:endParaRPr lang="en-US" sz="1000" b="1" i="0" u="none" strike="noStrike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554" marR="0" marT="0" marB="0" anchor="ctr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Mo</a:t>
                      </a:r>
                      <a:endParaRPr lang="en-US" sz="1000" b="1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554" marR="0" marT="0" marB="0" anchor="ctr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Tu</a:t>
                      </a:r>
                      <a:endParaRPr lang="en-US" sz="1000" b="1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554" marR="0" marT="0" marB="0" anchor="ctr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We</a:t>
                      </a:r>
                      <a:endParaRPr lang="en-US" sz="1000" b="1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554" marR="0" marT="0" marB="0" anchor="ctr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 err="1">
                          <a:effectLst/>
                        </a:rPr>
                        <a:t>Th</a:t>
                      </a:r>
                      <a:endParaRPr lang="en-US" sz="1000" b="1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554" marR="0" marT="0" marB="0" anchor="ctr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Fr</a:t>
                      </a:r>
                      <a:endParaRPr lang="en-US" sz="1000" b="1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554" marR="0" marT="0" marB="0" anchor="ctr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Sa</a:t>
                      </a:r>
                      <a:endParaRPr lang="en-US" sz="1000" b="1" i="0" u="none" strike="noStrike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554" marR="0" marT="0" marB="0" anchor="ctr"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4247368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8548140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11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12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13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14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6287935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16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17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18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20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21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7669266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23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24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25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26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27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28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992716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64294" marR="0" marT="0" marB="0" anchor="ctr"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64294" marR="0" marT="0" marB="0" anchor="ctr"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8012774"/>
                  </a:ext>
                </a:extLst>
              </a:tr>
            </a:tbl>
          </a:graphicData>
        </a:graphic>
      </p:graphicFrame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6553200" y="6492875"/>
            <a:ext cx="2895600" cy="365125"/>
          </a:xfrm>
        </p:spPr>
        <p:txBody>
          <a:bodyPr/>
          <a:lstStyle/>
          <a:p>
            <a:r>
              <a:rPr lang="en-US" sz="1000" dirty="0"/>
              <a:t>Template © calendarlabs.com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7270297"/>
              </p:ext>
            </p:extLst>
          </p:nvPr>
        </p:nvGraphicFramePr>
        <p:xfrm>
          <a:off x="304800" y="762000"/>
          <a:ext cx="8564031" cy="450299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234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34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34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34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234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2343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2343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8819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bg1"/>
                          </a:solidFill>
                          <a:effectLst/>
                        </a:rPr>
                        <a:t>SUN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Mon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Tue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Wed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Thu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Fri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bg1"/>
                          </a:solidFill>
                          <a:effectLst/>
                        </a:rPr>
                        <a:t>Sat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T="38100" marB="38100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2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/>
                        <a:t>3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4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5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6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</a:p>
                  </a:txBody>
                  <a:tcPr marT="38100" marB="38100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</a:p>
                  </a:txBody>
                  <a:tcPr marT="38100" marB="38100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10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11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12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13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14</a:t>
                      </a:r>
                    </a:p>
                  </a:txBody>
                  <a:tcPr marT="38100" marB="38100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</a:p>
                  </a:txBody>
                  <a:tcPr marT="38100" marB="38100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16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17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18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19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20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21</a:t>
                      </a:r>
                    </a:p>
                  </a:txBody>
                  <a:tcPr marT="38100" marB="38100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22</a:t>
                      </a:r>
                    </a:p>
                  </a:txBody>
                  <a:tcPr marT="38100" marB="38100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23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24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25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26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27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28</a:t>
                      </a:r>
                    </a:p>
                  </a:txBody>
                  <a:tcPr marT="38100" marB="38100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29</a:t>
                      </a:r>
                    </a:p>
                  </a:txBody>
                  <a:tcPr marT="38100" marB="38100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30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500" kern="1200" dirty="0">
                        <a:solidFill>
                          <a:srgbClr val="C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38100" marB="38100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304800" y="54114"/>
            <a:ext cx="175240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solidFill>
                  <a:srgbClr val="C00000"/>
                </a:solidFill>
                <a:latin typeface="Arial Black" pitchFamily="34" charset="0"/>
              </a:rPr>
              <a:t>JUNE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467600" y="0"/>
            <a:ext cx="1600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2025</a:t>
            </a:r>
          </a:p>
          <a:p>
            <a:pPr algn="ctr"/>
            <a:r>
              <a:rPr lang="en-US" dirty="0"/>
              <a:t>CALENDAR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304800" y="5486400"/>
          <a:ext cx="5791200" cy="12344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791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20040">
                <a:tc>
                  <a:txBody>
                    <a:bodyPr/>
                    <a:lstStyle/>
                    <a:p>
                      <a:r>
                        <a:rPr lang="en-US" sz="1400" dirty="0"/>
                        <a:t>Notes:</a:t>
                      </a:r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CF736CE8-6D6F-4002-88B1-3CCDA380A30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2650920"/>
              </p:ext>
            </p:extLst>
          </p:nvPr>
        </p:nvGraphicFramePr>
        <p:xfrm>
          <a:off x="6324600" y="5333998"/>
          <a:ext cx="2514603" cy="1242594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359229">
                  <a:extLst>
                    <a:ext uri="{9D8B030D-6E8A-4147-A177-3AD203B41FA5}">
                      <a16:colId xmlns:a16="http://schemas.microsoft.com/office/drawing/2014/main" val="852127212"/>
                    </a:ext>
                  </a:extLst>
                </a:gridCol>
                <a:gridCol w="359229">
                  <a:extLst>
                    <a:ext uri="{9D8B030D-6E8A-4147-A177-3AD203B41FA5}">
                      <a16:colId xmlns:a16="http://schemas.microsoft.com/office/drawing/2014/main" val="4114697699"/>
                    </a:ext>
                  </a:extLst>
                </a:gridCol>
                <a:gridCol w="359229">
                  <a:extLst>
                    <a:ext uri="{9D8B030D-6E8A-4147-A177-3AD203B41FA5}">
                      <a16:colId xmlns:a16="http://schemas.microsoft.com/office/drawing/2014/main" val="2938782546"/>
                    </a:ext>
                  </a:extLst>
                </a:gridCol>
                <a:gridCol w="359229">
                  <a:extLst>
                    <a:ext uri="{9D8B030D-6E8A-4147-A177-3AD203B41FA5}">
                      <a16:colId xmlns:a16="http://schemas.microsoft.com/office/drawing/2014/main" val="3409590460"/>
                    </a:ext>
                  </a:extLst>
                </a:gridCol>
                <a:gridCol w="359229">
                  <a:extLst>
                    <a:ext uri="{9D8B030D-6E8A-4147-A177-3AD203B41FA5}">
                      <a16:colId xmlns:a16="http://schemas.microsoft.com/office/drawing/2014/main" val="1754040478"/>
                    </a:ext>
                  </a:extLst>
                </a:gridCol>
                <a:gridCol w="359229">
                  <a:extLst>
                    <a:ext uri="{9D8B030D-6E8A-4147-A177-3AD203B41FA5}">
                      <a16:colId xmlns:a16="http://schemas.microsoft.com/office/drawing/2014/main" val="1799877051"/>
                    </a:ext>
                  </a:extLst>
                </a:gridCol>
                <a:gridCol w="359229">
                  <a:extLst>
                    <a:ext uri="{9D8B030D-6E8A-4147-A177-3AD203B41FA5}">
                      <a16:colId xmlns:a16="http://schemas.microsoft.com/office/drawing/2014/main" val="3154827864"/>
                    </a:ext>
                  </a:extLst>
                </a:gridCol>
              </a:tblGrid>
              <a:tr h="146304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cap="all" baseline="0" dirty="0">
                          <a:effectLst/>
                          <a:latin typeface="Calibri" panose="020F0502020204030204" pitchFamily="34" charset="0"/>
                        </a:rPr>
                        <a:t>JULY</a:t>
                      </a:r>
                    </a:p>
                  </a:txBody>
                  <a:tcPr marL="66554" marR="0" marT="35495" marB="35495" anchor="b"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2167744042"/>
                  </a:ext>
                </a:extLst>
              </a:tr>
              <a:tr h="20386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Su</a:t>
                      </a:r>
                      <a:endParaRPr lang="en-US" sz="1000" b="1" i="0" u="none" strike="noStrike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554" marR="0" marT="0" marB="0" anchor="ctr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Mo</a:t>
                      </a:r>
                      <a:endParaRPr lang="en-US" sz="1000" b="1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554" marR="0" marT="0" marB="0" anchor="ctr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Tu</a:t>
                      </a:r>
                      <a:endParaRPr lang="en-US" sz="1000" b="1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554" marR="0" marT="0" marB="0" anchor="ctr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We</a:t>
                      </a:r>
                      <a:endParaRPr lang="en-US" sz="1000" b="1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554" marR="0" marT="0" marB="0" anchor="ctr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 err="1">
                          <a:effectLst/>
                        </a:rPr>
                        <a:t>Th</a:t>
                      </a:r>
                      <a:endParaRPr lang="en-US" sz="1000" b="1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554" marR="0" marT="0" marB="0" anchor="ctr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Fr</a:t>
                      </a:r>
                      <a:endParaRPr lang="en-US" sz="1000" b="1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554" marR="0" marT="0" marB="0" anchor="ctr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Sa</a:t>
                      </a:r>
                      <a:endParaRPr lang="en-US" sz="1000" b="1" i="0" u="none" strike="noStrike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554" marR="0" marT="0" marB="0" anchor="ctr"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4247368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1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</a:rPr>
                        <a:t>2</a:t>
                      </a:r>
                      <a:endParaRPr lang="en-US" sz="105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</a:rPr>
                        <a:t>3</a:t>
                      </a:r>
                      <a:endParaRPr lang="en-US" sz="105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</a:rPr>
                        <a:t>4</a:t>
                      </a:r>
                      <a:endParaRPr lang="en-US" sz="105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</a:rPr>
                        <a:t>5</a:t>
                      </a:r>
                      <a:endParaRPr lang="en-US" sz="105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8548140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6</a:t>
                      </a:r>
                      <a:endParaRPr lang="en-US" sz="1050" b="0" i="0" u="none" strike="noStrike" dirty="0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7</a:t>
                      </a:r>
                      <a:endParaRPr lang="en-US" sz="1050" b="0" i="0" u="none" strike="noStrike" dirty="0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8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9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10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</a:rPr>
                        <a:t>11</a:t>
                      </a:r>
                      <a:endParaRPr lang="en-US" sz="105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</a:rPr>
                        <a:t>12</a:t>
                      </a:r>
                      <a:endParaRPr lang="en-US" sz="105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6287935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13</a:t>
                      </a:r>
                      <a:endParaRPr lang="en-US" sz="1050" b="0" i="0" u="none" strike="noStrike" dirty="0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</a:rPr>
                        <a:t>14</a:t>
                      </a:r>
                      <a:endParaRPr lang="en-US" sz="1050" b="0" i="0" u="none" strike="noStrike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15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16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17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18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</a:rPr>
                        <a:t>19</a:t>
                      </a:r>
                      <a:endParaRPr lang="en-US" sz="105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7669266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20</a:t>
                      </a:r>
                      <a:endParaRPr lang="en-US" sz="1050" b="0" i="0" u="none" strike="noStrike" dirty="0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</a:rPr>
                        <a:t>21</a:t>
                      </a:r>
                      <a:endParaRPr lang="en-US" sz="1050" b="0" i="0" u="none" strike="noStrike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</a:rPr>
                        <a:t>22</a:t>
                      </a:r>
                      <a:endParaRPr lang="en-US" sz="105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23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24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25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26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992716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27</a:t>
                      </a:r>
                      <a:endParaRPr lang="en-US" sz="1050" b="0" i="0" u="none" strike="noStrike" dirty="0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28</a:t>
                      </a:r>
                      <a:endParaRPr lang="en-US" sz="1050" b="0" i="0" u="none" strike="noStrike" dirty="0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</a:rPr>
                        <a:t>29</a:t>
                      </a:r>
                      <a:endParaRPr lang="en-US" sz="105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30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64294" marR="0" marT="0" marB="0" anchor="ctr"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8012774"/>
                  </a:ext>
                </a:extLst>
              </a:tr>
            </a:tbl>
          </a:graphicData>
        </a:graphic>
      </p:graphicFrame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6553200" y="6492875"/>
            <a:ext cx="2895600" cy="365125"/>
          </a:xfrm>
        </p:spPr>
        <p:txBody>
          <a:bodyPr/>
          <a:lstStyle/>
          <a:p>
            <a:r>
              <a:rPr lang="en-US" sz="1000" dirty="0"/>
              <a:t>Template © calendarlabs.com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0284351"/>
              </p:ext>
            </p:extLst>
          </p:nvPr>
        </p:nvGraphicFramePr>
        <p:xfrm>
          <a:off x="304800" y="762000"/>
          <a:ext cx="8564031" cy="450299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234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34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34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34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234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2343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2343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8819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bg1"/>
                          </a:solidFill>
                          <a:effectLst/>
                        </a:rPr>
                        <a:t>SUN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Mon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Tue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Wed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Thu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Fri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bg1"/>
                          </a:solidFill>
                          <a:effectLst/>
                        </a:rPr>
                        <a:t>Sat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endParaRPr lang="en-US" sz="1500" dirty="0">
                        <a:solidFill>
                          <a:srgbClr val="C00000"/>
                        </a:solidFill>
                      </a:endParaRPr>
                    </a:p>
                  </a:txBody>
                  <a:tcPr marT="38100" marB="38100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5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1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2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4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T="38100" marB="38100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rgbClr val="C00000"/>
                          </a:solidFill>
                        </a:rPr>
                        <a:t>6</a:t>
                      </a:r>
                    </a:p>
                  </a:txBody>
                  <a:tcPr marT="38100" marB="38100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  <a:endParaRPr lang="en-IN" sz="15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endParaRPr lang="en-IN" sz="15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9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11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</a:p>
                  </a:txBody>
                  <a:tcPr marT="38100" marB="38100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rgbClr val="C00000"/>
                          </a:solidFill>
                        </a:rPr>
                        <a:t>13</a:t>
                      </a:r>
                    </a:p>
                  </a:txBody>
                  <a:tcPr marT="38100" marB="38100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14</a:t>
                      </a:r>
                      <a:endParaRPr lang="en-IN" sz="15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  <a:endParaRPr lang="en-IN" sz="15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16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17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18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19</a:t>
                      </a:r>
                    </a:p>
                  </a:txBody>
                  <a:tcPr marT="38100" marB="38100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rgbClr val="C00000"/>
                          </a:solidFill>
                        </a:rPr>
                        <a:t>20</a:t>
                      </a:r>
                    </a:p>
                  </a:txBody>
                  <a:tcPr marT="38100" marB="38100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21</a:t>
                      </a:r>
                      <a:endParaRPr lang="en-IN" sz="15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22</a:t>
                      </a:r>
                      <a:endParaRPr lang="en-IN" sz="15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23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24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25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26</a:t>
                      </a:r>
                    </a:p>
                  </a:txBody>
                  <a:tcPr marT="38100" marB="38100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rgbClr val="C00000"/>
                          </a:solidFill>
                        </a:rPr>
                        <a:t>27</a:t>
                      </a:r>
                    </a:p>
                  </a:txBody>
                  <a:tcPr marT="38100" marB="38100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28</a:t>
                      </a:r>
                      <a:endParaRPr lang="en-IN" sz="15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29</a:t>
                      </a:r>
                      <a:endParaRPr lang="en-IN" sz="15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30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31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500" kern="1200" dirty="0">
                        <a:solidFill>
                          <a:srgbClr val="C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38100" marB="38100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304800" y="54114"/>
            <a:ext cx="165513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solidFill>
                  <a:srgbClr val="C00000"/>
                </a:solidFill>
                <a:latin typeface="Arial Black" pitchFamily="34" charset="0"/>
              </a:rPr>
              <a:t>JULY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467600" y="0"/>
            <a:ext cx="1600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2025</a:t>
            </a:r>
          </a:p>
          <a:p>
            <a:pPr algn="ctr"/>
            <a:r>
              <a:rPr lang="en-US" dirty="0"/>
              <a:t>CALENDAR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304800" y="5486400"/>
          <a:ext cx="5791200" cy="12344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791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20040">
                <a:tc>
                  <a:txBody>
                    <a:bodyPr/>
                    <a:lstStyle/>
                    <a:p>
                      <a:r>
                        <a:rPr lang="en-US" sz="1400" dirty="0"/>
                        <a:t>Notes:</a:t>
                      </a:r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CF736CE8-6D6F-4002-88B1-3CCDA380A30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7408243"/>
              </p:ext>
            </p:extLst>
          </p:nvPr>
        </p:nvGraphicFramePr>
        <p:xfrm>
          <a:off x="6324600" y="5333998"/>
          <a:ext cx="2514603" cy="1227354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359229">
                  <a:extLst>
                    <a:ext uri="{9D8B030D-6E8A-4147-A177-3AD203B41FA5}">
                      <a16:colId xmlns:a16="http://schemas.microsoft.com/office/drawing/2014/main" val="852127212"/>
                    </a:ext>
                  </a:extLst>
                </a:gridCol>
                <a:gridCol w="359229">
                  <a:extLst>
                    <a:ext uri="{9D8B030D-6E8A-4147-A177-3AD203B41FA5}">
                      <a16:colId xmlns:a16="http://schemas.microsoft.com/office/drawing/2014/main" val="4114697699"/>
                    </a:ext>
                  </a:extLst>
                </a:gridCol>
                <a:gridCol w="359229">
                  <a:extLst>
                    <a:ext uri="{9D8B030D-6E8A-4147-A177-3AD203B41FA5}">
                      <a16:colId xmlns:a16="http://schemas.microsoft.com/office/drawing/2014/main" val="2938782546"/>
                    </a:ext>
                  </a:extLst>
                </a:gridCol>
                <a:gridCol w="359229">
                  <a:extLst>
                    <a:ext uri="{9D8B030D-6E8A-4147-A177-3AD203B41FA5}">
                      <a16:colId xmlns:a16="http://schemas.microsoft.com/office/drawing/2014/main" val="3409590460"/>
                    </a:ext>
                  </a:extLst>
                </a:gridCol>
                <a:gridCol w="359229">
                  <a:extLst>
                    <a:ext uri="{9D8B030D-6E8A-4147-A177-3AD203B41FA5}">
                      <a16:colId xmlns:a16="http://schemas.microsoft.com/office/drawing/2014/main" val="1754040478"/>
                    </a:ext>
                  </a:extLst>
                </a:gridCol>
                <a:gridCol w="359229">
                  <a:extLst>
                    <a:ext uri="{9D8B030D-6E8A-4147-A177-3AD203B41FA5}">
                      <a16:colId xmlns:a16="http://schemas.microsoft.com/office/drawing/2014/main" val="1799877051"/>
                    </a:ext>
                  </a:extLst>
                </a:gridCol>
                <a:gridCol w="359229">
                  <a:extLst>
                    <a:ext uri="{9D8B030D-6E8A-4147-A177-3AD203B41FA5}">
                      <a16:colId xmlns:a16="http://schemas.microsoft.com/office/drawing/2014/main" val="3154827864"/>
                    </a:ext>
                  </a:extLst>
                </a:gridCol>
              </a:tblGrid>
              <a:tr h="146304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cap="all" baseline="0" dirty="0">
                          <a:effectLst/>
                        </a:rPr>
                        <a:t>August</a:t>
                      </a:r>
                      <a:endParaRPr lang="en-US" sz="1000" b="1" i="0" u="none" strike="noStrike" cap="all" baseline="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554" marR="0" marT="35495" marB="35495" anchor="b"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2167744042"/>
                  </a:ext>
                </a:extLst>
              </a:tr>
              <a:tr h="20386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Su</a:t>
                      </a:r>
                      <a:endParaRPr lang="en-US" sz="1000" b="1" i="0" u="none" strike="noStrike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554" marR="0" marT="0" marB="0" anchor="ctr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Mo</a:t>
                      </a:r>
                      <a:endParaRPr lang="en-US" sz="1000" b="1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554" marR="0" marT="0" marB="0" anchor="ctr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Tu</a:t>
                      </a:r>
                      <a:endParaRPr lang="en-US" sz="1000" b="1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554" marR="0" marT="0" marB="0" anchor="ctr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We</a:t>
                      </a:r>
                      <a:endParaRPr lang="en-US" sz="1000" b="1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554" marR="0" marT="0" marB="0" anchor="ctr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 err="1">
                          <a:effectLst/>
                        </a:rPr>
                        <a:t>Th</a:t>
                      </a:r>
                      <a:endParaRPr lang="en-US" sz="1000" b="1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554" marR="0" marT="0" marB="0" anchor="ctr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Fr</a:t>
                      </a:r>
                      <a:endParaRPr lang="en-US" sz="1000" b="1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554" marR="0" marT="0" marB="0" anchor="ctr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Sa</a:t>
                      </a:r>
                      <a:endParaRPr lang="en-US" sz="1000" b="1" i="0" u="none" strike="noStrike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554" marR="0" marT="0" marB="0" anchor="ctr"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4247368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31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8548140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6287935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11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12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13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14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15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16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7669266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19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20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21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22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23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992716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24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25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26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27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64294" marR="0" marT="0" marB="0" anchor="ctr"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29 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30 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8012774"/>
                  </a:ext>
                </a:extLst>
              </a:tr>
            </a:tbl>
          </a:graphicData>
        </a:graphic>
      </p:graphicFrame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6553200" y="6492875"/>
            <a:ext cx="2895600" cy="365125"/>
          </a:xfrm>
        </p:spPr>
        <p:txBody>
          <a:bodyPr/>
          <a:lstStyle/>
          <a:p>
            <a:r>
              <a:rPr lang="en-US" sz="1000" dirty="0"/>
              <a:t>Template © calendarlabs.com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8146026"/>
              </p:ext>
            </p:extLst>
          </p:nvPr>
        </p:nvGraphicFramePr>
        <p:xfrm>
          <a:off x="304800" y="762000"/>
          <a:ext cx="8564031" cy="450299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234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34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34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34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234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2343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2343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8819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bg1"/>
                          </a:solidFill>
                          <a:effectLst/>
                        </a:rPr>
                        <a:t>SUN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Mon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Tue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Wed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Thu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Fri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bg1"/>
                          </a:solidFill>
                          <a:effectLst/>
                        </a:rPr>
                        <a:t>Sat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rgbClr val="C00000"/>
                          </a:solidFill>
                        </a:rPr>
                        <a:t>31</a:t>
                      </a:r>
                    </a:p>
                  </a:txBody>
                  <a:tcPr marT="38100" marB="38100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5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dirty="0"/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1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T="38100" marB="38100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rgbClr val="C00000"/>
                          </a:solidFill>
                        </a:rPr>
                        <a:t>3</a:t>
                      </a:r>
                    </a:p>
                  </a:txBody>
                  <a:tcPr marT="38100" marB="38100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5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6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7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8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</a:p>
                  </a:txBody>
                  <a:tcPr marT="38100" marB="38100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rgbClr val="C00000"/>
                          </a:solidFill>
                        </a:rPr>
                        <a:t>10</a:t>
                      </a:r>
                    </a:p>
                  </a:txBody>
                  <a:tcPr marT="38100" marB="38100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12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13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14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15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16</a:t>
                      </a:r>
                    </a:p>
                  </a:txBody>
                  <a:tcPr marT="38100" marB="38100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rgbClr val="C00000"/>
                          </a:solidFill>
                        </a:rPr>
                        <a:t>17</a:t>
                      </a:r>
                    </a:p>
                  </a:txBody>
                  <a:tcPr marT="38100" marB="38100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18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19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20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21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22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23</a:t>
                      </a:r>
                    </a:p>
                  </a:txBody>
                  <a:tcPr marT="38100" marB="38100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rgbClr val="C00000"/>
                          </a:solidFill>
                        </a:rPr>
                        <a:t>24</a:t>
                      </a:r>
                    </a:p>
                  </a:txBody>
                  <a:tcPr marT="38100" marB="38100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25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26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27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28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29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30</a:t>
                      </a:r>
                    </a:p>
                  </a:txBody>
                  <a:tcPr marT="38100" marB="38100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304800" y="54114"/>
            <a:ext cx="259090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solidFill>
                  <a:srgbClr val="C00000"/>
                </a:solidFill>
                <a:latin typeface="Arial Black" pitchFamily="34" charset="0"/>
              </a:rPr>
              <a:t>AUGUST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467600" y="0"/>
            <a:ext cx="1600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2025</a:t>
            </a:r>
          </a:p>
          <a:p>
            <a:pPr algn="ctr"/>
            <a:r>
              <a:rPr lang="en-US" dirty="0"/>
              <a:t>CALENDAR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304800" y="5486400"/>
          <a:ext cx="5791200" cy="12344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791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20040">
                <a:tc>
                  <a:txBody>
                    <a:bodyPr/>
                    <a:lstStyle/>
                    <a:p>
                      <a:r>
                        <a:rPr lang="en-US" sz="1400" dirty="0"/>
                        <a:t>Notes:</a:t>
                      </a:r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CF736CE8-6D6F-4002-88B1-3CCDA380A30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2784764"/>
              </p:ext>
            </p:extLst>
          </p:nvPr>
        </p:nvGraphicFramePr>
        <p:xfrm>
          <a:off x="6324600" y="5333998"/>
          <a:ext cx="2514603" cy="1242594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359229">
                  <a:extLst>
                    <a:ext uri="{9D8B030D-6E8A-4147-A177-3AD203B41FA5}">
                      <a16:colId xmlns:a16="http://schemas.microsoft.com/office/drawing/2014/main" val="852127212"/>
                    </a:ext>
                  </a:extLst>
                </a:gridCol>
                <a:gridCol w="359229">
                  <a:extLst>
                    <a:ext uri="{9D8B030D-6E8A-4147-A177-3AD203B41FA5}">
                      <a16:colId xmlns:a16="http://schemas.microsoft.com/office/drawing/2014/main" val="4114697699"/>
                    </a:ext>
                  </a:extLst>
                </a:gridCol>
                <a:gridCol w="359229">
                  <a:extLst>
                    <a:ext uri="{9D8B030D-6E8A-4147-A177-3AD203B41FA5}">
                      <a16:colId xmlns:a16="http://schemas.microsoft.com/office/drawing/2014/main" val="2938782546"/>
                    </a:ext>
                  </a:extLst>
                </a:gridCol>
                <a:gridCol w="359229">
                  <a:extLst>
                    <a:ext uri="{9D8B030D-6E8A-4147-A177-3AD203B41FA5}">
                      <a16:colId xmlns:a16="http://schemas.microsoft.com/office/drawing/2014/main" val="3409590460"/>
                    </a:ext>
                  </a:extLst>
                </a:gridCol>
                <a:gridCol w="359229">
                  <a:extLst>
                    <a:ext uri="{9D8B030D-6E8A-4147-A177-3AD203B41FA5}">
                      <a16:colId xmlns:a16="http://schemas.microsoft.com/office/drawing/2014/main" val="1754040478"/>
                    </a:ext>
                  </a:extLst>
                </a:gridCol>
                <a:gridCol w="359229">
                  <a:extLst>
                    <a:ext uri="{9D8B030D-6E8A-4147-A177-3AD203B41FA5}">
                      <a16:colId xmlns:a16="http://schemas.microsoft.com/office/drawing/2014/main" val="1799877051"/>
                    </a:ext>
                  </a:extLst>
                </a:gridCol>
                <a:gridCol w="359229">
                  <a:extLst>
                    <a:ext uri="{9D8B030D-6E8A-4147-A177-3AD203B41FA5}">
                      <a16:colId xmlns:a16="http://schemas.microsoft.com/office/drawing/2014/main" val="3154827864"/>
                    </a:ext>
                  </a:extLst>
                </a:gridCol>
              </a:tblGrid>
              <a:tr h="146304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cap="all" baseline="0" dirty="0">
                          <a:effectLst/>
                        </a:rPr>
                        <a:t>SEPTEMBER</a:t>
                      </a:r>
                      <a:endParaRPr lang="en-US" sz="1100" b="1" i="0" u="none" strike="noStrike" cap="all" baseline="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554" marR="0" marT="35495" marB="35495" anchor="b"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2167744042"/>
                  </a:ext>
                </a:extLst>
              </a:tr>
              <a:tr h="203864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</a:t>
                      </a:r>
                    </a:p>
                  </a:txBody>
                  <a:tcPr marL="66554" marR="0" marT="0" marB="0" anchor="ctr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</a:t>
                      </a:r>
                    </a:p>
                  </a:txBody>
                  <a:tcPr marL="66554" marR="0" marT="0" marB="0" anchor="ctr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Tu</a:t>
                      </a:r>
                    </a:p>
                  </a:txBody>
                  <a:tcPr marL="66554" marR="0" marT="0" marB="0" anchor="ctr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We</a:t>
                      </a:r>
                    </a:p>
                  </a:txBody>
                  <a:tcPr marL="66554" marR="0" marT="0" marB="0" anchor="ctr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000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</a:t>
                      </a:r>
                      <a:endParaRPr lang="en-US" sz="10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6554" marR="0" marT="0" marB="0" anchor="ctr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Fr</a:t>
                      </a:r>
                    </a:p>
                  </a:txBody>
                  <a:tcPr marL="66554" marR="0" marT="0" marB="0" anchor="ctr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</a:t>
                      </a:r>
                    </a:p>
                  </a:txBody>
                  <a:tcPr marL="66554" marR="0" marT="0" marB="0" anchor="ctr"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4247368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algn="ctr" rtl="0" fontAlgn="ctr"/>
                      <a:endParaRPr lang="en-US" sz="1050" b="0" i="0" u="none" strike="noStrike" dirty="0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1</a:t>
                      </a:r>
                      <a:endParaRPr lang="en-US" sz="1050" b="0" i="0" u="none" strike="noStrike" dirty="0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2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4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</a:rPr>
                        <a:t>5</a:t>
                      </a:r>
                      <a:endParaRPr lang="en-US" sz="105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</a:rPr>
                        <a:t>6</a:t>
                      </a:r>
                      <a:endParaRPr lang="en-US" sz="105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8548140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05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05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9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10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11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12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13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6287935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05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</a:t>
                      </a: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05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16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17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18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19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20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7669266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21</a:t>
                      </a:r>
                      <a:endParaRPr lang="en-US" sz="1050" b="0" i="0" u="none" strike="noStrike" dirty="0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</a:rPr>
                        <a:t>22</a:t>
                      </a:r>
                      <a:endParaRPr lang="en-US" sz="1050" b="0" i="0" u="none" strike="noStrike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</a:rPr>
                        <a:t>23</a:t>
                      </a:r>
                      <a:endParaRPr lang="en-US" sz="105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24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25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26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27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992716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28</a:t>
                      </a:r>
                      <a:endParaRPr lang="en-US" sz="1050" b="0" i="0" u="none" strike="noStrike" dirty="0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</a:rPr>
                        <a:t>29</a:t>
                      </a:r>
                      <a:endParaRPr lang="en-US" sz="1050" b="0" i="0" u="none" strike="noStrike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</a:rPr>
                        <a:t>30</a:t>
                      </a:r>
                      <a:endParaRPr lang="en-US" sz="105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8012774"/>
                  </a:ext>
                </a:extLst>
              </a:tr>
            </a:tbl>
          </a:graphicData>
        </a:graphic>
      </p:graphicFrame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6553200" y="6492875"/>
            <a:ext cx="2895600" cy="365125"/>
          </a:xfrm>
        </p:spPr>
        <p:txBody>
          <a:bodyPr/>
          <a:lstStyle/>
          <a:p>
            <a:r>
              <a:rPr lang="en-US" sz="1000" dirty="0"/>
              <a:t>Template © calendarlabs.com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34111"/>
              </p:ext>
            </p:extLst>
          </p:nvPr>
        </p:nvGraphicFramePr>
        <p:xfrm>
          <a:off x="304800" y="762000"/>
          <a:ext cx="8564031" cy="450299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234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34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34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34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234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2343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2343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8819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bg1"/>
                          </a:solidFill>
                          <a:effectLst/>
                        </a:rPr>
                        <a:t>SUN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Mon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Tue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Wed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Thu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Fri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bg1"/>
                          </a:solidFill>
                          <a:effectLst/>
                        </a:rPr>
                        <a:t>Sat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endParaRPr lang="en-US" sz="1500" dirty="0">
                        <a:solidFill>
                          <a:srgbClr val="C00000"/>
                        </a:solidFill>
                      </a:endParaRPr>
                    </a:p>
                  </a:txBody>
                  <a:tcPr marT="38100" marB="38100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/>
                        <a:t>2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3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4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5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T="38100" marB="38100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rgbClr val="C00000"/>
                          </a:solidFill>
                        </a:rPr>
                        <a:t>7</a:t>
                      </a:r>
                    </a:p>
                  </a:txBody>
                  <a:tcPr marT="38100" marB="38100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9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11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12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</a:p>
                  </a:txBody>
                  <a:tcPr marT="38100" marB="38100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rgbClr val="C00000"/>
                          </a:solidFill>
                        </a:rPr>
                        <a:t>14</a:t>
                      </a:r>
                    </a:p>
                  </a:txBody>
                  <a:tcPr marT="38100" marB="38100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16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17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18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19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20</a:t>
                      </a:r>
                    </a:p>
                  </a:txBody>
                  <a:tcPr marT="38100" marB="38100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rgbClr val="C00000"/>
                          </a:solidFill>
                        </a:rPr>
                        <a:t>21</a:t>
                      </a:r>
                    </a:p>
                  </a:txBody>
                  <a:tcPr marT="38100" marB="38100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22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23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24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25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26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27</a:t>
                      </a:r>
                    </a:p>
                  </a:txBody>
                  <a:tcPr marT="38100" marB="38100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rgbClr val="C00000"/>
                          </a:solidFill>
                        </a:rPr>
                        <a:t>28</a:t>
                      </a:r>
                    </a:p>
                  </a:txBody>
                  <a:tcPr marT="38100" marB="38100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29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30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500" kern="1200" dirty="0">
                        <a:solidFill>
                          <a:srgbClr val="C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38100" marB="38100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304800" y="54114"/>
            <a:ext cx="368883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solidFill>
                  <a:srgbClr val="C00000"/>
                </a:solidFill>
                <a:latin typeface="Arial Black" pitchFamily="34" charset="0"/>
              </a:rPr>
              <a:t>SEPTEMBER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467600" y="0"/>
            <a:ext cx="1600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2025</a:t>
            </a:r>
          </a:p>
          <a:p>
            <a:pPr algn="ctr"/>
            <a:r>
              <a:rPr lang="en-US" dirty="0"/>
              <a:t>CALENDAR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304800" y="5486400"/>
          <a:ext cx="5791200" cy="12344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791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20040">
                <a:tc>
                  <a:txBody>
                    <a:bodyPr/>
                    <a:lstStyle/>
                    <a:p>
                      <a:r>
                        <a:rPr lang="en-US" sz="1400" dirty="0"/>
                        <a:t>Notes:</a:t>
                      </a:r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CF736CE8-6D6F-4002-88B1-3CCDA380A30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6740064"/>
              </p:ext>
            </p:extLst>
          </p:nvPr>
        </p:nvGraphicFramePr>
        <p:xfrm>
          <a:off x="6324600" y="5333998"/>
          <a:ext cx="2514603" cy="1280694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359229">
                  <a:extLst>
                    <a:ext uri="{9D8B030D-6E8A-4147-A177-3AD203B41FA5}">
                      <a16:colId xmlns:a16="http://schemas.microsoft.com/office/drawing/2014/main" val="852127212"/>
                    </a:ext>
                  </a:extLst>
                </a:gridCol>
                <a:gridCol w="359229">
                  <a:extLst>
                    <a:ext uri="{9D8B030D-6E8A-4147-A177-3AD203B41FA5}">
                      <a16:colId xmlns:a16="http://schemas.microsoft.com/office/drawing/2014/main" val="4114697699"/>
                    </a:ext>
                  </a:extLst>
                </a:gridCol>
                <a:gridCol w="359229">
                  <a:extLst>
                    <a:ext uri="{9D8B030D-6E8A-4147-A177-3AD203B41FA5}">
                      <a16:colId xmlns:a16="http://schemas.microsoft.com/office/drawing/2014/main" val="2938782546"/>
                    </a:ext>
                  </a:extLst>
                </a:gridCol>
                <a:gridCol w="359229">
                  <a:extLst>
                    <a:ext uri="{9D8B030D-6E8A-4147-A177-3AD203B41FA5}">
                      <a16:colId xmlns:a16="http://schemas.microsoft.com/office/drawing/2014/main" val="3409590460"/>
                    </a:ext>
                  </a:extLst>
                </a:gridCol>
                <a:gridCol w="359229">
                  <a:extLst>
                    <a:ext uri="{9D8B030D-6E8A-4147-A177-3AD203B41FA5}">
                      <a16:colId xmlns:a16="http://schemas.microsoft.com/office/drawing/2014/main" val="1754040478"/>
                    </a:ext>
                  </a:extLst>
                </a:gridCol>
                <a:gridCol w="359229">
                  <a:extLst>
                    <a:ext uri="{9D8B030D-6E8A-4147-A177-3AD203B41FA5}">
                      <a16:colId xmlns:a16="http://schemas.microsoft.com/office/drawing/2014/main" val="1799877051"/>
                    </a:ext>
                  </a:extLst>
                </a:gridCol>
                <a:gridCol w="359229">
                  <a:extLst>
                    <a:ext uri="{9D8B030D-6E8A-4147-A177-3AD203B41FA5}">
                      <a16:colId xmlns:a16="http://schemas.microsoft.com/office/drawing/2014/main" val="3154827864"/>
                    </a:ext>
                  </a:extLst>
                </a:gridCol>
              </a:tblGrid>
              <a:tr h="146304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cap="all" baseline="0" dirty="0">
                          <a:effectLst/>
                          <a:latin typeface="Calibri" panose="020F0502020204030204" pitchFamily="34" charset="0"/>
                        </a:rPr>
                        <a:t>October</a:t>
                      </a:r>
                    </a:p>
                  </a:txBody>
                  <a:tcPr marL="66554" marR="0" marT="35495" marB="35495" anchor="b"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2167744042"/>
                  </a:ext>
                </a:extLst>
              </a:tr>
              <a:tr h="203864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</a:t>
                      </a:r>
                    </a:p>
                  </a:txBody>
                  <a:tcPr marL="66554" marR="0" marT="0" marB="0" anchor="ctr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</a:t>
                      </a:r>
                    </a:p>
                  </a:txBody>
                  <a:tcPr marL="66554" marR="0" marT="0" marB="0" anchor="ctr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Tu</a:t>
                      </a:r>
                    </a:p>
                  </a:txBody>
                  <a:tcPr marL="66554" marR="0" marT="0" marB="0" anchor="ctr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We</a:t>
                      </a:r>
                    </a:p>
                  </a:txBody>
                  <a:tcPr marL="66554" marR="0" marT="0" marB="0" anchor="ctr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000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</a:t>
                      </a:r>
                      <a:endParaRPr lang="en-US" sz="10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6554" marR="0" marT="0" marB="0" anchor="ctr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Fr</a:t>
                      </a:r>
                    </a:p>
                  </a:txBody>
                  <a:tcPr marL="66554" marR="0" marT="0" marB="0" anchor="ctr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</a:t>
                      </a:r>
                    </a:p>
                  </a:txBody>
                  <a:tcPr marL="66554" marR="0" marT="0" marB="0" anchor="ctr"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4247368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2</a:t>
                      </a:r>
                      <a:endParaRPr lang="en-US" sz="1100" b="0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3</a:t>
                      </a:r>
                      <a:endParaRPr lang="en-US" sz="1100" b="0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4</a:t>
                      </a:r>
                      <a:endParaRPr lang="en-US" sz="1100" b="0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8548140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1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6</a:t>
                      </a:r>
                      <a:endParaRPr lang="en-US" sz="1100" b="0" i="0" u="none" strike="noStrike" dirty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7</a:t>
                      </a:r>
                      <a:endParaRPr lang="en-US" sz="1100" b="0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8</a:t>
                      </a:r>
                      <a:endParaRPr lang="en-US" sz="1100" b="0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9</a:t>
                      </a:r>
                      <a:endParaRPr lang="en-US" sz="1100" b="0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10</a:t>
                      </a:r>
                      <a:endParaRPr lang="en-US" sz="1100" b="0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11</a:t>
                      </a:r>
                      <a:endParaRPr lang="en-US" sz="1100" b="0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6287935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1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13</a:t>
                      </a:r>
                      <a:endParaRPr lang="en-US" sz="1100" b="0" i="0" u="none" strike="noStrike" dirty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14</a:t>
                      </a:r>
                      <a:endParaRPr lang="en-US" sz="1100" b="0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15</a:t>
                      </a:r>
                      <a:endParaRPr lang="en-US" sz="1100" b="0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16</a:t>
                      </a:r>
                      <a:endParaRPr lang="en-US" sz="1100" b="0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17</a:t>
                      </a:r>
                      <a:endParaRPr lang="en-US" sz="1100" b="0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18</a:t>
                      </a:r>
                      <a:endParaRPr lang="en-US" sz="1100" b="0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7669266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1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</a:t>
                      </a: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20</a:t>
                      </a:r>
                      <a:endParaRPr lang="en-US" sz="1100" b="0" i="0" u="none" strike="noStrike" dirty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21</a:t>
                      </a:r>
                      <a:endParaRPr lang="en-US" sz="1100" b="0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22</a:t>
                      </a:r>
                      <a:endParaRPr lang="en-US" sz="1100" b="0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23</a:t>
                      </a:r>
                      <a:endParaRPr lang="en-US" sz="1100" b="0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24</a:t>
                      </a:r>
                      <a:endParaRPr lang="en-US" sz="1100" b="0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25</a:t>
                      </a:r>
                      <a:endParaRPr lang="en-US" sz="1100" b="0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992716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26</a:t>
                      </a:r>
                      <a:endParaRPr lang="en-US" sz="1100" b="0" i="0" u="none" strike="noStrike" dirty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27</a:t>
                      </a:r>
                      <a:endParaRPr lang="en-US" sz="1100" b="0" i="0" u="none" strike="noStrike" dirty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28</a:t>
                      </a:r>
                      <a:endParaRPr lang="en-US" sz="1100" b="0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64294" marR="0" marT="0" marB="0" anchor="ctr"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64294" marR="0" marT="0" marB="0" anchor="ctr"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31 </a:t>
                      </a:r>
                      <a:endParaRPr lang="en-US" sz="1100" b="0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8012774"/>
                  </a:ext>
                </a:extLst>
              </a:tr>
            </a:tbl>
          </a:graphicData>
        </a:graphic>
      </p:graphicFrame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6553200" y="6492875"/>
            <a:ext cx="2895600" cy="365125"/>
          </a:xfrm>
        </p:spPr>
        <p:txBody>
          <a:bodyPr/>
          <a:lstStyle/>
          <a:p>
            <a:r>
              <a:rPr lang="en-US" sz="1000" dirty="0"/>
              <a:t>Template © calendarlabs.com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598</TotalTime>
  <Words>1008</Words>
  <Application>Microsoft Office PowerPoint</Application>
  <PresentationFormat>On-screen Show (4:3)</PresentationFormat>
  <Paragraphs>1010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Arial Black</vt:lpstr>
      <vt:lpstr>Calibri</vt:lpstr>
      <vt:lpstr>Franklin Gothic Medium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CalendarLabs.com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2025 PowerPoint Monthly Calendar - Calendarlabs.com</dc:title>
  <dc:subject>2025 PowerPoint Monthly Calendar - Calendarlabs.com</dc:subject>
  <dc:creator>CalendarLabs.com</dc:creator>
  <cp:keywords>Monthly Calendar; Calendarlabs.com</cp:keywords>
  <dc:description>All Rights Reserved. Copyright © 2025 CalendarLabs.com. Do not distribute or sale without written permission.</dc:description>
  <cp:lastModifiedBy>Dell</cp:lastModifiedBy>
  <cp:revision>55</cp:revision>
  <dcterms:created xsi:type="dcterms:W3CDTF">2020-12-11T12:56:42Z</dcterms:created>
  <dcterms:modified xsi:type="dcterms:W3CDTF">2023-04-24T11:44:09Z</dcterms:modified>
  <cp:category>Monthly Calendar;Calendarlabs.com</cp:category>
</cp:coreProperties>
</file>