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ED2D9"/>
    <a:srgbClr val="DEE6F4"/>
    <a:srgbClr val="F6F7F8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86" y="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2807-D50E-4E7A-8AD6-C6A241E196FE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B978-9CB7-446F-B3A2-471F67F2B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049B-C5D3-4B40-BC34-1ABB89528D7F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7D42-1BB8-4EE2-8F30-DD35F684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56824"/>
              </p:ext>
            </p:extLst>
          </p:nvPr>
        </p:nvGraphicFramePr>
        <p:xfrm>
          <a:off x="304800" y="1028700"/>
          <a:ext cx="8563023" cy="4127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{0660B408-B3CF-4A94-85FC-2B1E0A45F4A2}</a:tableStyleId>
              </a:tblPr>
              <a:tblGrid>
                <a:gridCol w="634367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14288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W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ndara"/>
                          <a:ea typeface="Times New Roman"/>
                          <a:cs typeface="Calibri"/>
                        </a:rPr>
                        <a:t>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ndara"/>
                          <a:ea typeface="Times New Roman"/>
                          <a:cs typeface="Calibri"/>
                        </a:rPr>
                        <a:t>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1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2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4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5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>
                          <a:latin typeface="+mn-lt"/>
                          <a:ea typeface="Times New Roman"/>
                          <a:cs typeface="Calibri"/>
                        </a:rPr>
                        <a:t>6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7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latin typeface="+mn-lt"/>
                          <a:ea typeface="Times New Roman"/>
                          <a:cs typeface="Calibri"/>
                        </a:rPr>
                        <a:t>9</a:t>
                      </a:r>
                      <a:endParaRPr lang="en-US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February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March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April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May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June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July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August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September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518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285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18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934200" y="5143500"/>
            <a:ext cx="2209800" cy="304271"/>
          </a:xfrm>
        </p:spPr>
        <p:txBody>
          <a:bodyPr/>
          <a:lstStyle/>
          <a:p>
            <a:r>
              <a:rPr lang="en-US" sz="1000" dirty="0">
                <a:cs typeface="Arial" pitchFamily="34" charset="0"/>
              </a:rPr>
              <a:t>Template © calendarlabs.com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66700"/>
            <a:ext cx="8534400" cy="646331"/>
          </a:xfrm>
          <a:prstGeom prst="rect">
            <a:avLst/>
          </a:prstGeom>
          <a:solidFill>
            <a:srgbClr val="DEE6F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/>
              <a:t>2025 CALENDAR</a:t>
            </a:r>
            <a:endParaRPr lang="en-IN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420</Words>
  <Application>Microsoft Office PowerPoint</Application>
  <PresentationFormat>On-screen Show (16:10)</PresentationFormat>
  <Paragraphs>425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Yearly Calendar - CalendarLabs.com</dc:title>
  <dc:subject>2025 PowerPoint Yearly Calendar - CalendarLabs.com</dc:subject>
  <dc:creator>CalendarLabs.com</dc:creator>
  <cp:keywords>calendarlabs.com; Calendar</cp:keywords>
  <dc:description>All Rights Reserved. Copyright © 2025 CalendarLabs.com. Do not distribute or sale without written permission.</dc:description>
  <cp:lastModifiedBy>Dell</cp:lastModifiedBy>
  <cp:revision>22</cp:revision>
  <dcterms:created xsi:type="dcterms:W3CDTF">2020-12-10T12:19:12Z</dcterms:created>
  <dcterms:modified xsi:type="dcterms:W3CDTF">2023-04-24T12:08:50Z</dcterms:modified>
  <cp:category>calendarlabs.com;Calendar</cp:category>
</cp:coreProperties>
</file>