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70" r:id="rId3"/>
    <p:sldId id="271" r:id="rId4"/>
    <p:sldId id="272" r:id="rId5"/>
    <p:sldId id="257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6" y="82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c2383bb90528ce68" providerId="LiveId" clId="{93CDE3AA-D17E-4BC7-A590-0B4B0A13BA32}"/>
    <pc:docChg chg="modSld">
      <pc:chgData name="" userId="c2383bb90528ce68" providerId="LiveId" clId="{93CDE3AA-D17E-4BC7-A590-0B4B0A13BA32}" dt="2023-04-12T10:04:45.240" v="0" actId="20577"/>
      <pc:docMkLst>
        <pc:docMk/>
      </pc:docMkLst>
      <pc:sldChg chg="modSp">
        <pc:chgData name="" userId="c2383bb90528ce68" providerId="LiveId" clId="{93CDE3AA-D17E-4BC7-A590-0B4B0A13BA32}" dt="2023-04-12T10:04:45.240" v="0" actId="20577"/>
        <pc:sldMkLst>
          <pc:docMk/>
          <pc:sldMk cId="0" sldId="273"/>
        </pc:sldMkLst>
        <pc:spChg chg="mod">
          <ac:chgData name="" userId="c2383bb90528ce68" providerId="LiveId" clId="{93CDE3AA-D17E-4BC7-A590-0B4B0A13BA32}" dt="2023-04-12T10:04:45.240" v="0" actId="20577"/>
          <ac:spMkLst>
            <pc:docMk/>
            <pc:sldMk cId="0" sldId="273"/>
            <ac:spMk id="2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B90D0-EC8C-4877-BC90-66660B999A93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41BAB-524E-43DB-A181-6CF740C22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8FE3-6CA0-4AB2-BA0A-D52374D64D31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1BA9-761D-4F74-9C74-06FE67672F85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FFA8-1634-4C72-A3C3-0B3B8AE1C819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1A22-97E2-45E5-92D5-40A163779C68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0112-42F4-4201-A919-999C0D13B508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6B71-1545-4469-BF84-593D46F7B272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72A5-743D-4969-97F5-EB9BB191D9B7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28D4-440F-4B19-9A7E-22457829616C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277D-2EA3-4C46-8011-AF3ED81AD6F0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BC11-B664-43E1-878C-B2EA05FF23BD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1628-6CBF-45BD-ACF7-2310041AE7B4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40379-F38E-4267-86A6-A901EB8A614F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783030"/>
              </p:ext>
            </p:extLst>
          </p:nvPr>
        </p:nvGraphicFramePr>
        <p:xfrm>
          <a:off x="2438400" y="800100"/>
          <a:ext cx="6553197" cy="46268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115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78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17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7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29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33375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JANUARY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372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01: </a:t>
            </a:r>
            <a:r>
              <a:rPr lang="en-US" sz="1200" dirty="0">
                <a:solidFill>
                  <a:schemeClr val="dk1"/>
                </a:solidFill>
              </a:rPr>
              <a:t>New Year's Day</a:t>
            </a:r>
          </a:p>
          <a:p>
            <a:r>
              <a:rPr lang="en-US" sz="1200" dirty="0"/>
              <a:t>20: </a:t>
            </a:r>
            <a:r>
              <a:rPr lang="en-US" sz="1200" dirty="0">
                <a:solidFill>
                  <a:schemeClr val="dk1"/>
                </a:solidFill>
              </a:rPr>
              <a:t>M L King Day</a:t>
            </a:r>
            <a:endParaRPr 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705528"/>
              </p:ext>
            </p:extLst>
          </p:nvPr>
        </p:nvGraphicFramePr>
        <p:xfrm>
          <a:off x="2438400" y="800100"/>
          <a:ext cx="6553197" cy="46268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701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640310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OCTOBER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311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1200" b="1" dirty="0"/>
              <a:t>13: </a:t>
            </a:r>
            <a:r>
              <a:rPr lang="en-US" sz="1200" dirty="0"/>
              <a:t>Columbus Day</a:t>
            </a:r>
          </a:p>
          <a:p>
            <a:endParaRPr lang="en-US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877715"/>
              </p:ext>
            </p:extLst>
          </p:nvPr>
        </p:nvGraphicFramePr>
        <p:xfrm>
          <a:off x="2438400" y="800100"/>
          <a:ext cx="6553197" cy="46778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636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20426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583970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NOVEMBER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26594" y="5437632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491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11: </a:t>
            </a:r>
            <a:r>
              <a:rPr lang="en-US" sz="1200" dirty="0">
                <a:solidFill>
                  <a:schemeClr val="dk1"/>
                </a:solidFill>
              </a:rPr>
              <a:t>Veterans Day</a:t>
            </a:r>
            <a:endParaRPr lang="en-US" sz="1200" dirty="0"/>
          </a:p>
          <a:p>
            <a:r>
              <a:rPr lang="en-US" sz="1200" dirty="0"/>
              <a:t>27: </a:t>
            </a:r>
            <a:r>
              <a:rPr lang="en-US" sz="1200" dirty="0">
                <a:solidFill>
                  <a:schemeClr val="dk1"/>
                </a:solidFill>
              </a:rPr>
              <a:t>Thanksgiving Day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02037"/>
              </p:ext>
            </p:extLst>
          </p:nvPr>
        </p:nvGraphicFramePr>
        <p:xfrm>
          <a:off x="2438400" y="800099"/>
          <a:ext cx="6553197" cy="4668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302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626863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DECEMBER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4402" y="5427641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037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25: </a:t>
            </a:r>
            <a:r>
              <a:rPr lang="en-US" sz="1200" dirty="0">
                <a:solidFill>
                  <a:schemeClr val="dk1"/>
                </a:solidFill>
              </a:rPr>
              <a:t>Christmas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89380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870080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FEBRUARY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3741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17: Presidents'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635493"/>
              </p:ext>
            </p:extLst>
          </p:nvPr>
        </p:nvGraphicFramePr>
        <p:xfrm>
          <a:off x="2438400" y="800102"/>
          <a:ext cx="6553197" cy="46778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636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479814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570327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MARCH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4402" y="542764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365744"/>
              </p:ext>
            </p:extLst>
          </p:nvPr>
        </p:nvGraphicFramePr>
        <p:xfrm>
          <a:off x="2438400" y="800099"/>
          <a:ext cx="6553197" cy="4668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302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416585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APRIL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42544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325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18: </a:t>
            </a:r>
            <a:r>
              <a:rPr lang="en-US" sz="1200" dirty="0">
                <a:solidFill>
                  <a:schemeClr val="dk1"/>
                </a:solidFill>
              </a:rPr>
              <a:t>Good Friday</a:t>
            </a:r>
          </a:p>
          <a:p>
            <a:r>
              <a:rPr lang="en-US" sz="1200" dirty="0"/>
              <a:t>20: </a:t>
            </a:r>
            <a:r>
              <a:rPr lang="en-US" sz="1200" dirty="0">
                <a:solidFill>
                  <a:schemeClr val="dk1"/>
                </a:solidFill>
              </a:rPr>
              <a:t>Easter Sunday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744582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591830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2990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26: </a:t>
            </a:r>
            <a:r>
              <a:rPr lang="en-US" sz="1200" dirty="0">
                <a:solidFill>
                  <a:schemeClr val="dk1"/>
                </a:solidFill>
              </a:rPr>
              <a:t>Memorial Day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07956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234622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JUNE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1185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19: Juneteenth</a:t>
            </a:r>
          </a:p>
          <a:p>
            <a:endParaRPr lang="en-US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157218"/>
              </p:ext>
            </p:extLst>
          </p:nvPr>
        </p:nvGraphicFramePr>
        <p:xfrm>
          <a:off x="2438400" y="800100"/>
          <a:ext cx="6553197" cy="46685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239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615450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JULY 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4402" y="5401056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581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dk1"/>
                </a:solidFill>
              </a:rPr>
              <a:t>04: Independence Day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300715"/>
              </p:ext>
            </p:extLst>
          </p:nvPr>
        </p:nvGraphicFramePr>
        <p:xfrm>
          <a:off x="2438400" y="800102"/>
          <a:ext cx="6553197" cy="46778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636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934026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844119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AUGUST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4483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096477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110679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0409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01: </a:t>
            </a:r>
            <a:r>
              <a:rPr lang="en-US" sz="1200" dirty="0">
                <a:solidFill>
                  <a:schemeClr val="dk1"/>
                </a:solidFill>
              </a:rPr>
              <a:t>Labor 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1365</TotalTime>
  <Words>647</Words>
  <Application>Microsoft Office PowerPoint</Application>
  <PresentationFormat>On-screen Show (16:10)</PresentationFormat>
  <Paragraphs>534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PowerPoint Monthly Calendar - Calendarlabs.com</dc:title>
  <dc:subject>2025 PowerPoint Monthly Calendar - Calendarlabs.com</dc:subject>
  <dc:creator>CalendarLabs.com</dc:creator>
  <cp:keywords>Monthly Calendar; Calendarlabs.com</cp:keywords>
  <dc:description>All Rights Reserved. Copyright © 2025 CalendarLabs.com. Do not distribute or sale without written permission.</dc:description>
  <cp:lastModifiedBy>Dell</cp:lastModifiedBy>
  <cp:revision>65</cp:revision>
  <dcterms:created xsi:type="dcterms:W3CDTF">2020-12-11T07:31:15Z</dcterms:created>
  <dcterms:modified xsi:type="dcterms:W3CDTF">2023-04-24T12:13:34Z</dcterms:modified>
  <cp:category>Monthly Calendar;Calendarlabs.com</cp:category>
</cp:coreProperties>
</file>