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D371B-4F41-4E21-9C99-3DA1D8AD8B01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4975-EB91-4DBE-B398-0D350D094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B5AE54-C3D1-4539-AD78-D17A1831BAAA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EF5C-8766-41BF-8386-8B420D67A030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C3571327-52C3-45D2-9A55-709E0FBC3DB2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ADC2-8C8F-4D28-987F-3FCC7DF4C01A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640B-FA34-4C99-B13F-7D806A1F21FC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740EAB-F49E-432B-A27D-CAEFE4A772EB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Template © calendarlabs.com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286FC4-ED2A-4AD8-81E9-8CC377943D15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Template © calendarlabs.com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AB57-0B79-4822-B08F-60E31CACF1BC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6701-D305-451E-AEF7-03DF3FF4169C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0F30-0533-4DED-AB14-3A5FE8F2F1A8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FD66B65-7FBE-424F-AAB4-562E5C01F541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r>
              <a:rPr lang="en-US"/>
              <a:t>Template © calendarlabs.com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8CCAC1-8976-4DD2-90A5-C5E778D429A9}" type="datetime1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803750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  <a:ea typeface="Adobe Gothic Std B" pitchFamily="34" charset="-128"/>
                        </a:rPr>
                        <a:t>January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  <a:ea typeface="Adobe Gothic Std B" pitchFamily="34" charset="-128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17666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March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2197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59988"/>
              </p:ext>
            </p:extLst>
          </p:nvPr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JAN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JAN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 L King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098690"/>
              </p:ext>
            </p:extLst>
          </p:nvPr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FEB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315753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</a:rPr>
                        <a:t>APRIL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5199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JUNE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66723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2025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309093"/>
              </p:ext>
            </p:extLst>
          </p:nvPr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18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20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447814"/>
              </p:ext>
            </p:extLst>
          </p:nvPr>
        </p:nvGraphicFramePr>
        <p:xfrm>
          <a:off x="3538126" y="3028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>
                          <a:latin typeface="Century" pitchFamily="18" charset="0"/>
                        </a:rPr>
                        <a:t> 26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923072"/>
              </p:ext>
            </p:extLst>
          </p:nvPr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 19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u="none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Juneteenth</a:t>
                      </a:r>
                      <a:endParaRPr lang="en-US" sz="1000" u="none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208192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</a:rPr>
                        <a:t>JULY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908900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SEPTEMBER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46289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AUGUST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" pitchFamily="18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2025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JUL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0787"/>
              </p:ext>
            </p:extLst>
          </p:nvPr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SEP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231421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NOVEMBER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99763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</a:rPr>
                        <a:t>OCTOBER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995966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DECEMBER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31 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okman Old Style" pitchFamily="18" charset="0"/>
              </a:rPr>
              <a:t>2025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959589"/>
              </p:ext>
            </p:extLst>
          </p:nvPr>
        </p:nvGraphicFramePr>
        <p:xfrm>
          <a:off x="457200" y="79314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OCT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Columbus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785096"/>
              </p:ext>
            </p:extLst>
          </p:nvPr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NOV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entury" pitchFamily="18" charset="0"/>
                        </a:rPr>
                        <a:t>NOV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58968"/>
              </p:ext>
            </p:extLst>
          </p:nvPr>
        </p:nvGraphicFramePr>
        <p:xfrm>
          <a:off x="6473126" y="803924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DEC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218</TotalTime>
  <Words>603</Words>
  <Application>Microsoft Office PowerPoint</Application>
  <PresentationFormat>On-screen Show (16:9)</PresentationFormat>
  <Paragraphs>626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Adobe Gothic Std B</vt:lpstr>
      <vt:lpstr>Bookman Old Style</vt:lpstr>
      <vt:lpstr>Calibri</vt:lpstr>
      <vt:lpstr>Century</vt:lpstr>
      <vt:lpstr>Tw Cen MT</vt:lpstr>
      <vt:lpstr>Verdana</vt:lpstr>
      <vt:lpstr>Wingdings</vt:lpstr>
      <vt:lpstr>Wingdings 2</vt:lpstr>
      <vt:lpstr>Median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PowerPoint Quarterly Calendar- CalendarLabs.com</dc:title>
  <dc:subject>2025  PowerPoint Quarterly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31</cp:revision>
  <dcterms:created xsi:type="dcterms:W3CDTF">2020-12-11T10:21:42Z</dcterms:created>
  <dcterms:modified xsi:type="dcterms:W3CDTF">2023-04-24T12:18:39Z</dcterms:modified>
  <cp:category>Quarterly Calendar;CalendarLabs.com</cp:category>
</cp:coreProperties>
</file>