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69307-6A49-4496-835A-07D3E6D1C145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8AD57-87F0-4C25-B79C-4AE2A66B8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04B71-BF42-43A2-8B8D-51420A75340A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77E4-63C7-4345-9673-7F6C9E81DF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40349"/>
              </p:ext>
            </p:extLst>
          </p:nvPr>
        </p:nvGraphicFramePr>
        <p:xfrm>
          <a:off x="454971" y="1219200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cap="all" baseline="0" dirty="0">
                          <a:effectLst/>
                        </a:rPr>
                        <a:t>January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09FA94C-6640-463D-BBD6-8E13C8E3B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694624"/>
              </p:ext>
            </p:extLst>
          </p:nvPr>
        </p:nvGraphicFramePr>
        <p:xfrm>
          <a:off x="454972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May</a:t>
                      </a:r>
                      <a:endParaRPr lang="en-US" sz="1400" b="0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655871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B123B39-BD5B-4FF4-9DBA-A28A1C77F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113597"/>
              </p:ext>
            </p:extLst>
          </p:nvPr>
        </p:nvGraphicFramePr>
        <p:xfrm>
          <a:off x="454972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September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1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7E860D5-7514-4BD6-9D5C-9127B11CE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718499"/>
              </p:ext>
            </p:extLst>
          </p:nvPr>
        </p:nvGraphicFramePr>
        <p:xfrm>
          <a:off x="4648200" y="1219200"/>
          <a:ext cx="1871484" cy="15077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9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March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2F9D5D-2D91-4024-8801-1CF5A2090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060907"/>
              </p:ext>
            </p:extLst>
          </p:nvPr>
        </p:nvGraphicFramePr>
        <p:xfrm>
          <a:off x="4648200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/>
                          </a:solidFill>
                          <a:effectLst/>
                        </a:rPr>
                        <a:t>July</a:t>
                      </a:r>
                      <a:endParaRPr lang="en-US" sz="14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28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3A570E6-0813-4A43-9231-42B4E24BE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8134"/>
              </p:ext>
            </p:extLst>
          </p:nvPr>
        </p:nvGraphicFramePr>
        <p:xfrm>
          <a:off x="4648200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effectLst/>
                        </a:rPr>
                        <a:t>November</a:t>
                      </a:r>
                      <a:endParaRPr lang="en-US" sz="14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30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B860D57-B8CF-44C4-8519-E46D8A6C5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14377"/>
              </p:ext>
            </p:extLst>
          </p:nvPr>
        </p:nvGraphicFramePr>
        <p:xfrm>
          <a:off x="2551585" y="1219200"/>
          <a:ext cx="1858784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282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February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8053E83-DFAC-4D9F-B581-B2EF48725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673813"/>
              </p:ext>
            </p:extLst>
          </p:nvPr>
        </p:nvGraphicFramePr>
        <p:xfrm>
          <a:off x="2551585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June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EDA63F0-631E-4675-B6FA-4A402E780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53056"/>
              </p:ext>
            </p:extLst>
          </p:nvPr>
        </p:nvGraphicFramePr>
        <p:xfrm>
          <a:off x="2551585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October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7CD998B-D064-4E1A-B297-93731D70C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05516"/>
              </p:ext>
            </p:extLst>
          </p:nvPr>
        </p:nvGraphicFramePr>
        <p:xfrm>
          <a:off x="6744814" y="1219200"/>
          <a:ext cx="1912758" cy="15077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2256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April</a:t>
                      </a:r>
                      <a:endParaRPr lang="en-US" sz="1400" b="0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EFEB116E-0268-41D4-93C0-E606F044B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305236"/>
              </p:ext>
            </p:extLst>
          </p:nvPr>
        </p:nvGraphicFramePr>
        <p:xfrm>
          <a:off x="6744814" y="2945983"/>
          <a:ext cx="1913919" cy="15077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August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AB06D4F-19F9-4037-BFC4-31849E5F1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03446"/>
              </p:ext>
            </p:extLst>
          </p:nvPr>
        </p:nvGraphicFramePr>
        <p:xfrm>
          <a:off x="6744814" y="4764666"/>
          <a:ext cx="1913919" cy="15077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417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273417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3158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cap="all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December</a:t>
                      </a:r>
                      <a:endParaRPr lang="en-US" sz="1400" b="1" i="0" u="none" strike="noStrike" cap="all" baseline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34290" marB="342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1833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Tu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Th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485556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  <a:tr h="168099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53217" y="3244334"/>
            <a:ext cx="237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u="none" strike="noStrike" dirty="0">
                <a:effectLst/>
              </a:rPr>
              <a:t> </a:t>
            </a:r>
            <a:endParaRPr lang="en-US" b="0" i="0" u="none" strike="noStrike" dirty="0">
              <a:solidFill>
                <a:schemeClr val="accent6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>
          <a:xfrm>
            <a:off x="6934200" y="6248400"/>
            <a:ext cx="19050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4200" y="228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ookman Old Style" pitchFamily="18" charset="0"/>
              </a:rPr>
              <a:t>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462</Words>
  <Application>Microsoft Office PowerPoint</Application>
  <PresentationFormat>On-screen Show (4:3)</PresentationFormat>
  <Paragraphs>541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Office Theme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Yearly PowerPoint Calendar- CalendarLabs.com</dc:title>
  <dc:subject>2025 Yearly PowerPoint Calendar- CalendarLabs.com</dc:subject>
  <dc:creator>CalendarLabs.com</dc:creator>
  <cp:keywords>Calendar; CalendarLabs.com</cp:keywords>
  <dc:description>All Rights Reserved. Copyright © CalendarLabs.com. Do not distribute or sale without written permission.</dc:description>
  <cp:lastModifiedBy>Dell</cp:lastModifiedBy>
  <cp:revision>26</cp:revision>
  <dcterms:created xsi:type="dcterms:W3CDTF">2020-12-10T12:22:32Z</dcterms:created>
  <dcterms:modified xsi:type="dcterms:W3CDTF">2023-04-24T12:24:14Z</dcterms:modified>
  <cp:category>calendarlabs.com;Yearly Calendar</cp:category>
</cp:coreProperties>
</file>