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626C"/>
    <a:srgbClr val="2F9D51"/>
    <a:srgbClr val="389393"/>
    <a:srgbClr val="F5A25D"/>
    <a:srgbClr val="F05454"/>
    <a:srgbClr val="CE6262"/>
    <a:srgbClr val="AF2D2D"/>
    <a:srgbClr val="D9B07E"/>
    <a:srgbClr val="FFBA93"/>
    <a:srgbClr val="FF8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783FB-BF0C-4ACE-A6DE-667441165AB1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77008-C070-4C57-BA34-66206CA21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77008-C070-4C57-BA34-66206CA217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6226-5EE5-4FF0-B4C7-CD49F82D2E90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024A-0CBD-4D1D-A099-87408BE21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499B660-44BD-4145-B736-9DBF83BB4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764880"/>
              </p:ext>
            </p:extLst>
          </p:nvPr>
        </p:nvGraphicFramePr>
        <p:xfrm>
          <a:off x="531171" y="838200"/>
          <a:ext cx="1913919" cy="1363980"/>
        </p:xfrm>
        <a:graphic>
          <a:graphicData uri="http://schemas.openxmlformats.org/drawingml/2006/table">
            <a:tbl>
              <a:tblPr firstRow="1" bandRow="1">
                <a:solidFill>
                  <a:srgbClr val="FBE7C6">
                    <a:alpha val="50196"/>
                  </a:srgbClr>
                </a:solidFill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E7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57991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62B9CCC-527F-4D57-B9C1-B25A215FB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811928"/>
              </p:ext>
            </p:extLst>
          </p:nvPr>
        </p:nvGraphicFramePr>
        <p:xfrm>
          <a:off x="531172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4E5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76A49C1-8016-4B64-AF93-C869465A3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421251"/>
              </p:ext>
            </p:extLst>
          </p:nvPr>
        </p:nvGraphicFramePr>
        <p:xfrm>
          <a:off x="531172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626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33066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7889870-82F6-41EA-90B8-0409F8898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214671"/>
              </p:ext>
            </p:extLst>
          </p:nvPr>
        </p:nvGraphicFramePr>
        <p:xfrm>
          <a:off x="4724400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March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5F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0BA6860-7FE2-4D79-A3DC-5E028B439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251562"/>
              </p:ext>
            </p:extLst>
          </p:nvPr>
        </p:nvGraphicFramePr>
        <p:xfrm>
          <a:off x="4724400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July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545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15072D2-2772-4DD4-8EB7-6F0A2DD52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870103"/>
              </p:ext>
            </p:extLst>
          </p:nvPr>
        </p:nvGraphicFramePr>
        <p:xfrm>
          <a:off x="4724400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93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D38C43C-76D5-49FC-B8C4-52C0F1C1A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457867"/>
              </p:ext>
            </p:extLst>
          </p:nvPr>
        </p:nvGraphicFramePr>
        <p:xfrm>
          <a:off x="2627785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February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A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91495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A6633C6-31FA-4FCF-8F34-20B8A2FF4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690358"/>
              </p:ext>
            </p:extLst>
          </p:nvPr>
        </p:nvGraphicFramePr>
        <p:xfrm>
          <a:off x="2627785" y="2406365"/>
          <a:ext cx="1913919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539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2980B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6300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9461E80-F15C-40B1-AADF-CB5BFC885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883570"/>
              </p:ext>
            </p:extLst>
          </p:nvPr>
        </p:nvGraphicFramePr>
        <p:xfrm>
          <a:off x="2627785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October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A25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47182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C9D03DEA-E112-467E-9277-DA0203414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488757"/>
              </p:ext>
            </p:extLst>
          </p:nvPr>
        </p:nvGraphicFramePr>
        <p:xfrm>
          <a:off x="6821014" y="838200"/>
          <a:ext cx="1913919" cy="13639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3D7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389579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0EA4156-BF25-4089-896F-F5D64FE42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596"/>
              </p:ext>
            </p:extLst>
          </p:nvPr>
        </p:nvGraphicFramePr>
        <p:xfrm>
          <a:off x="6821014" y="2406365"/>
          <a:ext cx="1913919" cy="1363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August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F2D2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51011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3ED30AF0-52D1-448B-BFDC-FD8688CFFD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318055"/>
              </p:ext>
            </p:extLst>
          </p:nvPr>
        </p:nvGraphicFramePr>
        <p:xfrm>
          <a:off x="6821014" y="3962400"/>
          <a:ext cx="1913919" cy="1363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2860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26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2573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59668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95600" y="68759"/>
            <a:ext cx="38356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Calibri Light" pitchFamily="34" charset="0"/>
                <a:ea typeface="Adobe Fan Heiti Std B" pitchFamily="34" charset="-128"/>
                <a:cs typeface="Calibri Light" pitchFamily="34" charset="0"/>
              </a:rPr>
              <a:t>2025 CALENDAR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15636" y="5410201"/>
          <a:ext cx="8368146" cy="1143000"/>
        </p:xfrm>
        <a:graphic>
          <a:graphicData uri="http://schemas.openxmlformats.org/drawingml/2006/table">
            <a:tbl>
              <a:tblPr/>
              <a:tblGrid>
                <a:gridCol w="8368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863959"/>
              </p:ext>
            </p:extLst>
          </p:nvPr>
        </p:nvGraphicFramePr>
        <p:xfrm>
          <a:off x="533400" y="5486400"/>
          <a:ext cx="8153400" cy="11003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0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Jan</a:t>
                      </a:r>
                      <a:r>
                        <a:rPr lang="en-US" sz="1000" baseline="0" dirty="0"/>
                        <a:t> 01:  </a:t>
                      </a:r>
                      <a:r>
                        <a:rPr lang="en-IN" sz="10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Year's Day</a:t>
                      </a:r>
                      <a:endParaRPr lang="en-US" sz="10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Apr 20:  Easter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Sep 01:  Labor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Dec 25:  Christmas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Jan 20:</a:t>
                      </a:r>
                      <a:r>
                        <a:rPr lang="en-US" sz="1000" baseline="0" dirty="0"/>
                        <a:t>  ML King Day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May 26: Memorial</a:t>
                      </a:r>
                      <a:r>
                        <a:rPr lang="en-US" sz="1000" baseline="0" dirty="0"/>
                        <a:t>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Oct 13:  Columbus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Feb 17: Presidents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Jun 19:   Juneteenth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Nov 11:  Veteran’s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Apr 18:  Good 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Jull</a:t>
                      </a:r>
                      <a:r>
                        <a:rPr lang="en-US" sz="1000" baseline="0" dirty="0"/>
                        <a:t> 04:   Independence Day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Nov </a:t>
                      </a:r>
                      <a:r>
                        <a:rPr lang="en-US" sz="1000" smtClean="0"/>
                        <a:t>27:  </a:t>
                      </a:r>
                      <a:r>
                        <a:rPr lang="en-US" sz="1000" dirty="0"/>
                        <a:t>Thanksgiving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>
          <a:xfrm>
            <a:off x="7086600" y="6553200"/>
            <a:ext cx="1905000" cy="266700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530</Words>
  <Application>Microsoft Office PowerPoint</Application>
  <PresentationFormat>On-screen Show (4:3)</PresentationFormat>
  <Paragraphs>555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Fan Heiti Std B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PowerPoint Yearly Calendar- CalendarLabs.com</dc:title>
  <dc:subject>2025 PowerPoint Yearly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Dell</cp:lastModifiedBy>
  <cp:revision>40</cp:revision>
  <dcterms:created xsi:type="dcterms:W3CDTF">2020-12-11T11:41:49Z</dcterms:created>
  <dcterms:modified xsi:type="dcterms:W3CDTF">2023-04-24T12:26:52Z</dcterms:modified>
  <cp:category>Calendar;CalendarLabs.com</cp:category>
</cp:coreProperties>
</file>