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59" r:id="rId4"/>
    <p:sldId id="258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000000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c2383bb90528ce68" providerId="LiveId" clId="{F7FDB7AA-21FF-42C1-B09F-7E81F094F73A}"/>
    <pc:docChg chg="modSld">
      <pc:chgData name="" userId="c2383bb90528ce68" providerId="LiveId" clId="{F7FDB7AA-21FF-42C1-B09F-7E81F094F73A}" dt="2023-04-12T09:48:10.152" v="0" actId="1076"/>
      <pc:docMkLst>
        <pc:docMk/>
      </pc:docMkLst>
      <pc:sldChg chg="modSp">
        <pc:chgData name="" userId="c2383bb90528ce68" providerId="LiveId" clId="{F7FDB7AA-21FF-42C1-B09F-7E81F094F73A}" dt="2023-04-12T09:48:10.152" v="0" actId="1076"/>
        <pc:sldMkLst>
          <pc:docMk/>
          <pc:sldMk cId="0" sldId="256"/>
        </pc:sldMkLst>
        <pc:spChg chg="mod">
          <ac:chgData name="" userId="c2383bb90528ce68" providerId="LiveId" clId="{F7FDB7AA-21FF-42C1-B09F-7E81F094F73A}" dt="2023-04-12T09:48:10.152" v="0" actId="1076"/>
          <ac:spMkLst>
            <pc:docMk/>
            <pc:sldMk cId="0" sldId="256"/>
            <ac:spMk id="1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3244-B7A6-449B-BE91-2A0C92BED013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91631-D4E1-46A1-835C-202C9721A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50724-1074-4158-B878-96919EAEEB56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EA53A-1785-400F-8D14-5910B967AE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2EA53A-1785-400F-8D14-5910B967AE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8EBE-B278-4D4C-A201-4FAEADB9091F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5722D-1598-4D74-9E52-A42AD97E83D3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9D33A-1222-498F-9D55-28E0D5DA1AF7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C1B38-9D2A-418F-B66E-9637AF029796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B0438-C457-478F-A80D-5B4A05451753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F5BEE-7FB8-4B49-8427-AEF3AAE030CF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3693F-F1DE-4F87-B94C-F61A4F7DA909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5A418-9859-4B9C-A662-A4D9AB99749D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5E9B8-4A0F-4B7C-B4E2-0F4364C0ECAB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6E96-187C-4E46-AB2C-E4E63EDB503D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723A-0860-429F-A049-3A0D76293DE1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Template © calendarlabs.com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C8211-8674-4BA4-89A9-7E6999345646}" type="datetime1">
              <a:rPr lang="en-US" smtClean="0"/>
              <a:pPr/>
              <a:t>7/13/2023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Template © calendarlabs.com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FE2B1-9AEE-464E-A293-CD9490B3C7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393888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258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JANUARY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7203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390847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 err="1">
                          <a:effectLst/>
                        </a:rPr>
                        <a:t>FebRUARY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6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7</a:t>
                      </a:r>
                      <a:endParaRPr lang="en-US" sz="1050" b="0" i="0" u="none" strike="noStrike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>
                            <a:lumMod val="60000"/>
                            <a:lumOff val="4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934200" y="6538277"/>
            <a:ext cx="2057400" cy="365125"/>
          </a:xfrm>
        </p:spPr>
        <p:txBody>
          <a:bodyPr/>
          <a:lstStyle/>
          <a:p>
            <a:r>
              <a:rPr lang="en-US" sz="1000" dirty="0"/>
              <a:t>        Template © calendarlabs.com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64972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9611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OCTOBER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224526"/>
              </p:ext>
            </p:extLst>
          </p:nvPr>
        </p:nvGraphicFramePr>
        <p:xfrm>
          <a:off x="6324600" y="5333998"/>
          <a:ext cx="2514603" cy="123497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51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851542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44075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NOVEMBER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47709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December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90991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376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DECEMBER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428365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212476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January 2027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31 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4842754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2717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FEBRUARY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4489604"/>
              </p:ext>
            </p:extLst>
          </p:nvPr>
        </p:nvGraphicFramePr>
        <p:xfrm>
          <a:off x="6324600" y="5333998"/>
          <a:ext cx="2514603" cy="123497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5186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en-US" sz="105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294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207217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284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MARCH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795234"/>
              </p:ext>
            </p:extLst>
          </p:nvPr>
        </p:nvGraphicFramePr>
        <p:xfrm>
          <a:off x="6324597" y="5333998"/>
          <a:ext cx="2514603" cy="124968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APRIL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671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189094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8950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APRIL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201514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MAY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30 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763160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4234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MAY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1524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JUNE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121602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7524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75249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4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83288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6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14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21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04013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n-IN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16551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JULY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799525"/>
              </p:ext>
            </p:extLst>
          </p:nvPr>
        </p:nvGraphicFramePr>
        <p:xfrm>
          <a:off x="6324600" y="5333998"/>
          <a:ext cx="2514603" cy="12273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cap="all" baseline="0" dirty="0">
                          <a:effectLst/>
                        </a:rPr>
                        <a:t>August</a:t>
                      </a:r>
                      <a:endParaRPr lang="en-US" sz="10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Su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Mo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Tu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We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err="1">
                          <a:effectLst/>
                        </a:rPr>
                        <a:t>Th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Fr</a:t>
                      </a:r>
                      <a:endParaRPr lang="en-US" sz="1000" b="1" i="0" u="none" strike="noStrike" dirty="0">
                        <a:solidFill>
                          <a:schemeClr val="tx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Sa</a:t>
                      </a:r>
                      <a:endParaRPr lang="en-US" sz="1000" b="1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31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solidFill>
                            <a:schemeClr val="tx1"/>
                          </a:solidFill>
                          <a:effectLst/>
                        </a:rPr>
                        <a:t>29 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46882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30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25909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AUGUST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2997362"/>
              </p:ext>
            </p:extLst>
          </p:nvPr>
        </p:nvGraphicFramePr>
        <p:xfrm>
          <a:off x="6324600" y="5333998"/>
          <a:ext cx="2514603" cy="12425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cap="all" baseline="0" dirty="0">
                          <a:effectLst/>
                        </a:rPr>
                        <a:t>SEPTEMBER</a:t>
                      </a:r>
                      <a:endParaRPr lang="en-US" sz="1100" b="1" i="0" u="none" strike="noStrike" cap="all" baseline="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3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5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11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12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17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18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19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21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22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23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24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25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5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29</a:t>
                      </a:r>
                      <a:endParaRPr lang="en-US" sz="1050" b="0" i="0" u="none" strike="noStrike">
                        <a:solidFill>
                          <a:srgbClr val="2980B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>
                          <a:effectLst/>
                        </a:rPr>
                        <a:t>30</a:t>
                      </a:r>
                      <a:endParaRPr lang="en-US" sz="1050" b="0" i="0" u="none" strike="noStrike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 </a:t>
                      </a:r>
                      <a:endParaRPr lang="en-US" sz="1050" b="0" i="0" u="none" strike="noStrike" dirty="0">
                        <a:solidFill>
                          <a:srgbClr val="48555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14661"/>
              </p:ext>
            </p:extLst>
          </p:nvPr>
        </p:nvGraphicFramePr>
        <p:xfrm>
          <a:off x="304800" y="762000"/>
          <a:ext cx="8564031" cy="45029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3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3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81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SUN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Mon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Tue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Wed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Thu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</a:rPr>
                        <a:t>Fri</a:t>
                      </a:r>
                      <a:endParaRPr lang="en-US" sz="1600" b="1" i="0" u="none" strike="noStrike" cap="all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cap="all" baseline="0" dirty="0">
                          <a:solidFill>
                            <a:schemeClr val="bg1"/>
                          </a:solidFill>
                          <a:effectLst/>
                        </a:rPr>
                        <a:t>Sat</a:t>
                      </a:r>
                      <a:endParaRPr lang="en-US" sz="1600" b="1" i="0" u="none" strike="noStrike" cap="all" baseline="0" dirty="0">
                        <a:solidFill>
                          <a:schemeClr val="bg1"/>
                        </a:solidFill>
                        <a:effectLst/>
                        <a:latin typeface="Franklin Gothic Medium" panose="020B0603020102020204" pitchFamily="34" charset="0"/>
                      </a:endParaRPr>
                    </a:p>
                  </a:txBody>
                  <a:tcPr marL="85725" marR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rgbClr val="C00000"/>
                        </a:solidFill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13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17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18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20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22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24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25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rgbClr val="C00000"/>
                          </a:solidFill>
                        </a:rPr>
                        <a:t>27</a:t>
                      </a: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5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29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30</a:t>
                      </a:r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38100" marB="381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500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8100" marB="38100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04800" y="54114"/>
            <a:ext cx="36888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SEPTEMBER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67600" y="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2026</a:t>
            </a:r>
          </a:p>
          <a:p>
            <a:pPr algn="ctr"/>
            <a:r>
              <a:rPr lang="en-US" dirty="0"/>
              <a:t>CALENDAR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04800" y="5486400"/>
          <a:ext cx="5791200" cy="1234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79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r>
                        <a:rPr lang="en-US" sz="1400" dirty="0"/>
                        <a:t>Notes: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F736CE8-6D6F-4002-88B1-3CCDA380A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021018"/>
              </p:ext>
            </p:extLst>
          </p:nvPr>
        </p:nvGraphicFramePr>
        <p:xfrm>
          <a:off x="6324600" y="5333998"/>
          <a:ext cx="2514603" cy="128069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59229">
                  <a:extLst>
                    <a:ext uri="{9D8B030D-6E8A-4147-A177-3AD203B41FA5}">
                      <a16:colId xmlns:a16="http://schemas.microsoft.com/office/drawing/2014/main" val="852127212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4114697699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2938782546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409590460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54040478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1799877051"/>
                    </a:ext>
                  </a:extLst>
                </a:gridCol>
                <a:gridCol w="359229">
                  <a:extLst>
                    <a:ext uri="{9D8B030D-6E8A-4147-A177-3AD203B41FA5}">
                      <a16:colId xmlns:a16="http://schemas.microsoft.com/office/drawing/2014/main" val="3154827864"/>
                    </a:ext>
                  </a:extLst>
                </a:gridCol>
              </a:tblGrid>
              <a:tr h="146304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cap="all" baseline="0" dirty="0"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</a:p>
                  </a:txBody>
                  <a:tcPr marL="66554" marR="0" marT="35495" marB="35495" anchor="b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0" marT="0" marB="0" anchor="ctr"/>
                </a:tc>
                <a:extLst>
                  <a:ext uri="{0D108BD9-81ED-4DB2-BD59-A6C34878D82A}">
                    <a16:rowId xmlns:a16="http://schemas.microsoft.com/office/drawing/2014/main" val="2167744042"/>
                  </a:ext>
                </a:extLst>
              </a:tr>
              <a:tr h="2038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endParaRPr lang="en-US" sz="10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</a:t>
                      </a:r>
                    </a:p>
                  </a:txBody>
                  <a:tcPr marL="66554" marR="0" marT="0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47368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548140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9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2879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13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17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6926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21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22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24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92716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1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26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100" u="none" strike="noStrike" dirty="0">
                          <a:effectLst/>
                        </a:rPr>
                        <a:t>31 </a:t>
                      </a:r>
                      <a:endParaRPr lang="en-US" sz="11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294" marR="0" marT="0" marB="0" anchor="ctr"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12774"/>
                  </a:ext>
                </a:extLst>
              </a:tr>
            </a:tbl>
          </a:graphicData>
        </a:graphic>
      </p:graphicFrame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492875"/>
            <a:ext cx="2895600" cy="365125"/>
          </a:xfrm>
        </p:spPr>
        <p:txBody>
          <a:bodyPr/>
          <a:lstStyle/>
          <a:p>
            <a:r>
              <a:rPr lang="en-US" sz="1000" dirty="0"/>
              <a:t>Template © calendarlabs.com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1066</Words>
  <Application>Microsoft Office PowerPoint</Application>
  <PresentationFormat>On-screen Show (4:3)</PresentationFormat>
  <Paragraphs>996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Franklin Gothic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CalendarLabs.com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2026 PowerPoint Monthly Calendar - Calendarlabs.com</dc:title>
  <dc:subject>2026 PowerPoint Monthly Calendar - Calendarlabs.com</dc:subject>
  <dc:creator>CalendarLabs.com</dc:creator>
  <cp:keywords>Monthly Calendar; Calendarlabs.com</cp:keywords>
  <dc:description>All Rights Reserved. Copyright © 2026 CalendarLabs.com. Do not distribute or sale without written permission.</dc:description>
  <cp:lastModifiedBy>Dell</cp:lastModifiedBy>
  <cp:revision>62</cp:revision>
  <dcterms:created xsi:type="dcterms:W3CDTF">2020-12-11T12:56:42Z</dcterms:created>
  <dcterms:modified xsi:type="dcterms:W3CDTF">2023-07-13T11:31:07Z</dcterms:modified>
  <cp:category>Monthly Calendar;Calendarlabs.com</cp:category>
</cp:coreProperties>
</file>