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60" r:id="rId4"/>
    <p:sldId id="259" r:id="rId5"/>
    <p:sldId id="258" r:id="rId6"/>
    <p:sldId id="257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2BC42-198D-4694-B851-9DC22117F4A9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BF6BD-3E89-450C-BC81-5D0D45B97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4B5A-3CDB-4836-9673-5B5B0EE52703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9BA9-F57D-4B0C-8380-891CC17405E1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DB25-A104-4B96-9B08-7330544FFE13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CA4E-0A66-47DE-9742-EAEB18D248ED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8F94-0682-4E1A-88C9-7D3058A84B8C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86EC-5F5B-4232-B956-45991380F7D3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807F-D71A-4AAF-8CF5-784C073AF7DF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E6D31-D0DA-41CD-8B61-88020FE16E8A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FC7A-4AB0-4986-A0A2-867798CB450A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FE04-D2EF-450B-AE16-428C0C24C824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64D8-A52B-4D7B-AC59-E4D0A962FBA0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232DD-A46B-463A-85D8-2698AA8D1DE0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6354555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January 2026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  <a:endParaRPr lang="en-IN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  <a:endParaRPr lang="en-IN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b="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  <a:endParaRPr lang="en-IN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  <a:endParaRPr lang="en-IN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22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3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4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705600" y="6172200"/>
            <a:ext cx="2286000" cy="365125"/>
          </a:xfrm>
        </p:spPr>
        <p:txBody>
          <a:bodyPr/>
          <a:lstStyle/>
          <a:p>
            <a:r>
              <a:rPr lang="en-US" dirty="0">
                <a:cs typeface="Arial" pitchFamily="34" charset="0"/>
              </a:rPr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844294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JAN 01: </a:t>
                      </a: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New Year’s Day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JAN 19: ML King Day</a:t>
                      </a: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8109582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err="1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OCTOBer</a:t>
                      </a:r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 2026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499823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OCT</a:t>
                      </a:r>
                      <a:r>
                        <a:rPr lang="en-US" sz="1200" baseline="0" dirty="0">
                          <a:latin typeface="Bookman Old Style" pitchFamily="18" charset="0"/>
                        </a:rPr>
                        <a:t> 12: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Columbus Day</a:t>
                      </a:r>
                    </a:p>
                    <a:p>
                      <a:endParaRPr lang="en-US" sz="1200" baseline="0" dirty="0"/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6025016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NOVEMBER 2026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726125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NOV 11: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Veterans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NOV 26: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Thanksgiving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353334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DECEMBER 2026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DEC 25</a:t>
                      </a:r>
                      <a:r>
                        <a:rPr lang="en-US" sz="1200" baseline="0" dirty="0">
                          <a:latin typeface="Bookman Old Style" pitchFamily="18" charset="0"/>
                        </a:rPr>
                        <a:t>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Christmas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0366215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February 2026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091386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FEB 16:  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Presidents'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1079036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MARCH 2026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514218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APRIL 2026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287031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APR</a:t>
                      </a:r>
                      <a:r>
                        <a:rPr lang="en-US" sz="1200" baseline="0" dirty="0">
                          <a:latin typeface="Bookman Old Style" pitchFamily="18" charset="0"/>
                        </a:rPr>
                        <a:t> 03</a:t>
                      </a:r>
                      <a:r>
                        <a:rPr lang="en-US" sz="1200" dirty="0">
                          <a:latin typeface="Bookman Old Style" pitchFamily="18" charset="0"/>
                        </a:rPr>
                        <a:t>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Good Friday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APR</a:t>
                      </a:r>
                      <a:r>
                        <a:rPr lang="en-US" sz="1200" baseline="0" dirty="0">
                          <a:latin typeface="Bookman Old Style" pitchFamily="18" charset="0"/>
                        </a:rPr>
                        <a:t> 05: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Easter Sunday</a:t>
                      </a:r>
                      <a:endParaRPr lang="en-US" sz="1200" baseline="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7344132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i="0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MAY 2026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249065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MAY 25: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Memorial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7597315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JUNE 2026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989893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JUN 19</a:t>
                      </a:r>
                      <a:r>
                        <a:rPr lang="en-US" sz="1200" u="none" baseline="0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: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Juneteenth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1811439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JULY 2026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  <a:endParaRPr lang="en-IN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  <a:endParaRPr lang="en-IN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  <a:endParaRPr lang="en-IN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26</a:t>
                      </a:r>
                      <a:endParaRPr lang="en-IN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169412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JUL 03: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Independence Day Holiday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JUL 04: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Independence Day 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2613048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AUGUST 2026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6938665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SEPTEMBER 2026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573717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SEP 07: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Labor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665</Words>
  <Application>Microsoft Office PowerPoint</Application>
  <PresentationFormat>On-screen Show (4:3)</PresentationFormat>
  <Paragraphs>535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Bookman Old Style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2026 PowerPoint Monthly Calendar - Calendarlabs.com</dc:title>
  <dc:subject>2026 PowerPoint Monthly Calendar - Calendarlabs.com</dc:subject>
  <dc:creator>CalendarLabs.com</dc:creator>
  <cp:keywords>Monthly Calendar; Calendarlabs.com</cp:keywords>
  <dc:description>All Rights Reserved. Copyright © 2026 CalendarLabs.com. Do not distribute or sale without written permission.</dc:description>
  <cp:lastModifiedBy>Dell</cp:lastModifiedBy>
  <cp:revision>42</cp:revision>
  <dcterms:created xsi:type="dcterms:W3CDTF">2020-12-11T13:55:14Z</dcterms:created>
  <dcterms:modified xsi:type="dcterms:W3CDTF">2023-07-13T12:29:31Z</dcterms:modified>
  <cp:category>Monthly Calendar;Calendarlabs.com</cp:category>
</cp:coreProperties>
</file>