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CED2D9"/>
    <a:srgbClr val="DEE6F4"/>
    <a:srgbClr val="F6F7F8"/>
    <a:srgbClr val="DD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8" y="55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72807-D50E-4E7A-8AD6-C6A241E196FE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B978-9CB7-446F-B3A2-471F67F2B8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4501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9002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3503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8004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2505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7006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1507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6008" algn="l" defTabSz="84900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4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9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2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7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45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490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35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98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25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470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715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960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2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24501" indent="0">
              <a:buNone/>
              <a:defRPr sz="1900" b="1"/>
            </a:lvl2pPr>
            <a:lvl3pPr marL="849002" indent="0">
              <a:buNone/>
              <a:defRPr sz="1700" b="1"/>
            </a:lvl3pPr>
            <a:lvl4pPr marL="1273503" indent="0">
              <a:buNone/>
              <a:defRPr sz="1500" b="1"/>
            </a:lvl4pPr>
            <a:lvl5pPr marL="1698004" indent="0">
              <a:buNone/>
              <a:defRPr sz="1500" b="1"/>
            </a:lvl5pPr>
            <a:lvl6pPr marL="2122505" indent="0">
              <a:buNone/>
              <a:defRPr sz="1500" b="1"/>
            </a:lvl6pPr>
            <a:lvl7pPr marL="2547006" indent="0">
              <a:buNone/>
              <a:defRPr sz="1500" b="1"/>
            </a:lvl7pPr>
            <a:lvl8pPr marL="2971507" indent="0">
              <a:buNone/>
              <a:defRPr sz="1500" b="1"/>
            </a:lvl8pPr>
            <a:lvl9pPr marL="339600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27544"/>
            <a:ext cx="5111750" cy="48775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9"/>
            <a:ext cx="3008313" cy="3909219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000"/>
            </a:lvl1pPr>
            <a:lvl2pPr marL="424501" indent="0">
              <a:buNone/>
              <a:defRPr sz="2600"/>
            </a:lvl2pPr>
            <a:lvl3pPr marL="849002" indent="0">
              <a:buNone/>
              <a:defRPr sz="2300"/>
            </a:lvl3pPr>
            <a:lvl4pPr marL="1273503" indent="0">
              <a:buNone/>
              <a:defRPr sz="1900"/>
            </a:lvl4pPr>
            <a:lvl5pPr marL="1698004" indent="0">
              <a:buNone/>
              <a:defRPr sz="1900"/>
            </a:lvl5pPr>
            <a:lvl6pPr marL="2122505" indent="0">
              <a:buNone/>
              <a:defRPr sz="1900"/>
            </a:lvl6pPr>
            <a:lvl7pPr marL="2547006" indent="0">
              <a:buNone/>
              <a:defRPr sz="1900"/>
            </a:lvl7pPr>
            <a:lvl8pPr marL="2971507" indent="0">
              <a:buNone/>
              <a:defRPr sz="1900"/>
            </a:lvl8pPr>
            <a:lvl9pPr marL="3396008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300"/>
            </a:lvl1pPr>
            <a:lvl2pPr marL="424501" indent="0">
              <a:buNone/>
              <a:defRPr sz="1100"/>
            </a:lvl2pPr>
            <a:lvl3pPr marL="849002" indent="0">
              <a:buNone/>
              <a:defRPr sz="900"/>
            </a:lvl3pPr>
            <a:lvl4pPr marL="1273503" indent="0">
              <a:buNone/>
              <a:defRPr sz="900"/>
            </a:lvl4pPr>
            <a:lvl5pPr marL="1698004" indent="0">
              <a:buNone/>
              <a:defRPr sz="900"/>
            </a:lvl5pPr>
            <a:lvl6pPr marL="2122505" indent="0">
              <a:buNone/>
              <a:defRPr sz="900"/>
            </a:lvl6pPr>
            <a:lvl7pPr marL="2547006" indent="0">
              <a:buNone/>
              <a:defRPr sz="900"/>
            </a:lvl7pPr>
            <a:lvl8pPr marL="2971507" indent="0">
              <a:buNone/>
              <a:defRPr sz="900"/>
            </a:lvl8pPr>
            <a:lvl9pPr marL="339600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84900" tIns="42450" rIns="84900" bIns="4245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2"/>
            <a:ext cx="8229600" cy="3771636"/>
          </a:xfrm>
          <a:prstGeom prst="rect">
            <a:avLst/>
          </a:prstGeom>
        </p:spPr>
        <p:txBody>
          <a:bodyPr vert="horz" lIns="84900" tIns="42450" rIns="84900" bIns="4245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049B-C5D3-4B40-BC34-1ABB89528D7F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 vert="horz" lIns="84900" tIns="42450" rIns="84900" bIns="4245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A7D42-1BB8-4EE2-8F30-DD35F6845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49002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8376" indent="-318376" algn="l" defTabSz="84900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9814" indent="-265313" algn="l" defTabSz="849002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1253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485754" indent="-212251" algn="l" defTabSz="849002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0255" indent="-212251" algn="l" defTabSz="849002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4756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59257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83758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8259" indent="-212251" algn="l" defTabSz="84900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501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9002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503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8004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2505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006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1507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6008" algn="l" defTabSz="8490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D91D39A-C674-4C9F-AA3C-835F421DBB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684581"/>
              </p:ext>
            </p:extLst>
          </p:nvPr>
        </p:nvGraphicFramePr>
        <p:xfrm>
          <a:off x="304800" y="1028700"/>
          <a:ext cx="8563023" cy="41275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{0660B408-B3CF-4A94-85FC-2B1E0A45F4A2}</a:tableStyleId>
              </a:tblPr>
              <a:tblGrid>
                <a:gridCol w="634367">
                  <a:extLst>
                    <a:ext uri="{9D8B030D-6E8A-4147-A177-3AD203B41FA5}">
                      <a16:colId xmlns:a16="http://schemas.microsoft.com/office/drawing/2014/main" val="99251476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12046296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59872611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55773130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744472991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03647248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97863812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408244482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417781699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0241288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144267664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228773961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32568764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97457960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970511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0369316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41506144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810315748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61902216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403883328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96168084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9257711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50489512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97228751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81758769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300849110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43499302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133461027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010492255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49752653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48709036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032577187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01428665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50083185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365002832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386905666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2375111873"/>
                    </a:ext>
                  </a:extLst>
                </a:gridCol>
                <a:gridCol w="214288">
                  <a:extLst>
                    <a:ext uri="{9D8B030D-6E8A-4147-A177-3AD203B41FA5}">
                      <a16:colId xmlns:a16="http://schemas.microsoft.com/office/drawing/2014/main" val="847081904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Month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W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F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Candara"/>
                          <a:ea typeface="Times New Roman"/>
                          <a:cs typeface="Calibri"/>
                        </a:rPr>
                        <a:t>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Candara"/>
                          <a:ea typeface="Times New Roman"/>
                          <a:cs typeface="Calibri"/>
                        </a:rPr>
                        <a:t>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1441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January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1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2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3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4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5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6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7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8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>
                          <a:latin typeface="+mn-lt"/>
                          <a:ea typeface="Times New Roman"/>
                          <a:cs typeface="Calibri"/>
                        </a:rPr>
                        <a:t>9</a:t>
                      </a:r>
                      <a:endParaRPr lang="en-US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38152792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February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42134885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March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117969965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April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8376097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May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226486442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June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24991418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July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>
                          <a:effectLst/>
                        </a:rPr>
                        <a:t> </a:t>
                      </a:r>
                      <a:endParaRPr lang="en-US" sz="9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395370025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August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74528922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September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20292915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October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73091493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November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6B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80367259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cap="all" baseline="0" dirty="0">
                          <a:effectLst/>
                        </a:rPr>
                        <a:t>December</a:t>
                      </a:r>
                      <a:endParaRPr lang="en-US" sz="900" b="1" i="0" u="none" strike="noStrike" cap="all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19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22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23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24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25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26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27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28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29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30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u="none" strike="noStrike" dirty="0">
                          <a:effectLst/>
                        </a:rPr>
                        <a:t>31</a:t>
                      </a:r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L="28518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ED2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2851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ED2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8518" marR="0" marT="0" marB="0" anchor="ctr"/>
                </a:tc>
                <a:extLst>
                  <a:ext uri="{0D108BD9-81ED-4DB2-BD59-A6C34878D82A}">
                    <a16:rowId xmlns:a16="http://schemas.microsoft.com/office/drawing/2014/main" val="3336992154"/>
                  </a:ext>
                </a:extLst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934200" y="5143500"/>
            <a:ext cx="2209800" cy="304271"/>
          </a:xfrm>
        </p:spPr>
        <p:txBody>
          <a:bodyPr/>
          <a:lstStyle/>
          <a:p>
            <a:r>
              <a:rPr lang="en-US" sz="1000" dirty="0">
                <a:cs typeface="Arial" pitchFamily="34" charset="0"/>
              </a:rPr>
              <a:t>Template © calendarlabs.com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266700"/>
            <a:ext cx="8534400" cy="646331"/>
          </a:xfrm>
          <a:prstGeom prst="rect">
            <a:avLst/>
          </a:prstGeom>
          <a:solidFill>
            <a:srgbClr val="DEE6F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/>
              <a:t>2026 CALENDAR</a:t>
            </a:r>
            <a:endParaRPr lang="en-IN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429</Words>
  <Application>Microsoft Office PowerPoint</Application>
  <PresentationFormat>On-screen Show (16:10)</PresentationFormat>
  <Paragraphs>424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Candara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2026 PowerPoint Yearly Calendar - CalendarLabs.com</dc:title>
  <dc:subject>2026 PowerPoint Yearly Calendar - CalendarLabs.com</dc:subject>
  <dc:creator>CalendarLabs.com</dc:creator>
  <cp:keywords>calendarlabs.com; Calendar</cp:keywords>
  <dc:description>All Rights Reserved. Copyright © 2026 CalendarLabs.com. Do not distribute or sale without written permission.</dc:description>
  <cp:lastModifiedBy>Dell</cp:lastModifiedBy>
  <cp:revision>26</cp:revision>
  <dcterms:created xsi:type="dcterms:W3CDTF">2020-12-10T12:19:12Z</dcterms:created>
  <dcterms:modified xsi:type="dcterms:W3CDTF">2023-07-13T12:38:14Z</dcterms:modified>
  <cp:category>calendarlabs.com;Calendar</cp:category>
</cp:coreProperties>
</file>