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0" r:id="rId3"/>
    <p:sldId id="271" r:id="rId4"/>
    <p:sldId id="272" r:id="rId5"/>
    <p:sldId id="257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" y="5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c2383bb90528ce68" providerId="LiveId" clId="{93CDE3AA-D17E-4BC7-A590-0B4B0A13BA32}"/>
    <pc:docChg chg="modSld">
      <pc:chgData name="" userId="c2383bb90528ce68" providerId="LiveId" clId="{93CDE3AA-D17E-4BC7-A590-0B4B0A13BA32}" dt="2023-04-12T10:04:45.240" v="0" actId="20577"/>
      <pc:docMkLst>
        <pc:docMk/>
      </pc:docMkLst>
      <pc:sldChg chg="modSp">
        <pc:chgData name="" userId="c2383bb90528ce68" providerId="LiveId" clId="{93CDE3AA-D17E-4BC7-A590-0B4B0A13BA32}" dt="2023-04-12T10:04:45.240" v="0" actId="20577"/>
        <pc:sldMkLst>
          <pc:docMk/>
          <pc:sldMk cId="0" sldId="273"/>
        </pc:sldMkLst>
        <pc:spChg chg="mod">
          <ac:chgData name="" userId="c2383bb90528ce68" providerId="LiveId" clId="{93CDE3AA-D17E-4BC7-A590-0B4B0A13BA32}" dt="2023-04-12T10:04:45.240" v="0" actId="20577"/>
          <ac:spMkLst>
            <pc:docMk/>
            <pc:sldMk cId="0" sldId="273"/>
            <ac:spMk id="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B90D0-EC8C-4877-BC90-66660B999A93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41BAB-524E-43DB-A181-6CF740C22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41BAB-524E-43DB-A181-6CF740C22F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5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8FE3-6CA0-4AB2-BA0A-D52374D64D31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1BA9-761D-4F74-9C74-06FE67672F85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FFA8-1634-4C72-A3C3-0B3B8AE1C819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1A22-97E2-45E5-92D5-40A163779C68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0112-42F4-4201-A919-999C0D13B508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6B71-1545-4469-BF84-593D46F7B272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972A5-743D-4969-97F5-EB9BB191D9B7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28D4-440F-4B19-9A7E-22457829616C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277D-2EA3-4C46-8011-AF3ED81AD6F0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BC11-B664-43E1-878C-B2EA05FF23BD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1628-6CBF-45BD-ACF7-2310041AE7B4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40379-F38E-4267-86A6-A901EB8A614F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0BD9-2600-4EF8-9DD5-3000CD62F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314"/>
              </p:ext>
            </p:extLst>
          </p:nvPr>
        </p:nvGraphicFramePr>
        <p:xfrm>
          <a:off x="2438400" y="800100"/>
          <a:ext cx="6553197" cy="46271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115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298645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JANUARY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72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01: </a:t>
            </a:r>
            <a:r>
              <a:rPr lang="en-US" sz="1200" dirty="0">
                <a:solidFill>
                  <a:schemeClr val="dk1"/>
                </a:solidFill>
              </a:rPr>
              <a:t>New Year's Day</a:t>
            </a:r>
          </a:p>
          <a:p>
            <a:r>
              <a:rPr lang="en-US" sz="1200" dirty="0"/>
              <a:t>19: </a:t>
            </a:r>
            <a:r>
              <a:rPr lang="en-US" sz="1200" dirty="0">
                <a:solidFill>
                  <a:schemeClr val="dk1"/>
                </a:solidFill>
              </a:rPr>
              <a:t>M L King Day</a:t>
            </a:r>
            <a:endParaRPr 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92462"/>
              </p:ext>
            </p:extLst>
          </p:nvPr>
        </p:nvGraphicFramePr>
        <p:xfrm>
          <a:off x="2438400" y="800100"/>
          <a:ext cx="6553197" cy="46268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701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9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6013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OCTOBER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11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1200" dirty="0"/>
              <a:t>12</a:t>
            </a:r>
            <a:r>
              <a:rPr lang="en-US" sz="1200" b="1" dirty="0"/>
              <a:t>: </a:t>
            </a:r>
            <a:r>
              <a:rPr lang="en-US" sz="1200" dirty="0"/>
              <a:t>Columbus Day</a:t>
            </a:r>
          </a:p>
          <a:p>
            <a:endParaRPr lang="en-US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868424"/>
              </p:ext>
            </p:extLst>
          </p:nvPr>
        </p:nvGraphicFramePr>
        <p:xfrm>
          <a:off x="2438400" y="800100"/>
          <a:ext cx="6553197" cy="4576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636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2042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730207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NOVEMBER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26594" y="5437632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491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11: </a:t>
            </a:r>
            <a:r>
              <a:rPr lang="en-US" sz="1200" dirty="0">
                <a:solidFill>
                  <a:schemeClr val="dk1"/>
                </a:solidFill>
              </a:rPr>
              <a:t>Veterans Day</a:t>
            </a:r>
            <a:endParaRPr lang="en-US" sz="1200" dirty="0"/>
          </a:p>
          <a:p>
            <a:r>
              <a:rPr lang="en-US" sz="1200" dirty="0"/>
              <a:t>26: </a:t>
            </a:r>
            <a:r>
              <a:rPr lang="en-US" sz="1200" dirty="0">
                <a:solidFill>
                  <a:schemeClr val="dk1"/>
                </a:solidFill>
              </a:rPr>
              <a:t>Thanksgiving Day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597486"/>
              </p:ext>
            </p:extLst>
          </p:nvPr>
        </p:nvGraphicFramePr>
        <p:xfrm>
          <a:off x="2438400" y="800099"/>
          <a:ext cx="6553197" cy="4668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02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86913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DECEMBER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4402" y="5427641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037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25: </a:t>
            </a:r>
            <a:r>
              <a:rPr lang="en-US" sz="1200" dirty="0">
                <a:solidFill>
                  <a:schemeClr val="dk1"/>
                </a:solidFill>
              </a:rPr>
              <a:t>Christmas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78339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54815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FEBRUARY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3741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16: Presidents'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668908"/>
              </p:ext>
            </p:extLst>
          </p:nvPr>
        </p:nvGraphicFramePr>
        <p:xfrm>
          <a:off x="2438400" y="800102"/>
          <a:ext cx="6553197" cy="4576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636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47981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97532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MARCH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4402" y="542764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076541"/>
              </p:ext>
            </p:extLst>
          </p:nvPr>
        </p:nvGraphicFramePr>
        <p:xfrm>
          <a:off x="2438400" y="800099"/>
          <a:ext cx="6553197" cy="4668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02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11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38929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APRIL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42544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289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03: </a:t>
            </a:r>
            <a:r>
              <a:rPr lang="en-US" sz="1200" dirty="0">
                <a:solidFill>
                  <a:schemeClr val="dk1"/>
                </a:solidFill>
              </a:rPr>
              <a:t>Good Friday</a:t>
            </a:r>
          </a:p>
          <a:p>
            <a:r>
              <a:rPr lang="en-US" sz="1200" dirty="0"/>
              <a:t>05: </a:t>
            </a:r>
            <a:r>
              <a:rPr lang="en-US" sz="1200" dirty="0">
                <a:solidFill>
                  <a:schemeClr val="dk1"/>
                </a:solidFill>
              </a:rPr>
              <a:t>Easter Sunday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33117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2990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25: </a:t>
            </a:r>
            <a:r>
              <a:rPr lang="en-US" sz="1200" dirty="0">
                <a:solidFill>
                  <a:schemeClr val="dk1"/>
                </a:solidFill>
              </a:rPr>
              <a:t>Memorial Day</a:t>
            </a:r>
            <a:endParaRPr lang="en-US" sz="1200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149852"/>
              </p:ext>
            </p:extLst>
          </p:nvPr>
        </p:nvGraphicFramePr>
        <p:xfrm>
          <a:off x="2438400" y="800103"/>
          <a:ext cx="6553197" cy="4572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49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9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9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934026"/>
                  </a:ext>
                </a:extLst>
              </a:tr>
              <a:tr h="6909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9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9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9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097396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94435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JUNE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118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19: Juneteenth</a:t>
            </a:r>
          </a:p>
          <a:p>
            <a:endParaRPr lang="en-US" sz="1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11314"/>
              </p:ext>
            </p:extLst>
          </p:nvPr>
        </p:nvGraphicFramePr>
        <p:xfrm>
          <a:off x="2438400" y="800100"/>
          <a:ext cx="6553197" cy="46685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239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52896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JULY 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4402" y="5401056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76767" y="573880"/>
            <a:ext cx="2084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dk1"/>
                </a:solidFill>
              </a:rPr>
              <a:t>03: Independence Day Holiday</a:t>
            </a:r>
          </a:p>
          <a:p>
            <a:r>
              <a:rPr lang="en-US" sz="1200" dirty="0">
                <a:solidFill>
                  <a:schemeClr val="dk1"/>
                </a:solidFill>
              </a:rPr>
              <a:t>04: Independence 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843569"/>
              </p:ext>
            </p:extLst>
          </p:nvPr>
        </p:nvGraphicFramePr>
        <p:xfrm>
          <a:off x="2438400" y="800102"/>
          <a:ext cx="6553197" cy="46778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636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934026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98658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AUGUST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4483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209903"/>
              </p:ext>
            </p:extLst>
          </p:nvPr>
        </p:nvGraphicFramePr>
        <p:xfrm>
          <a:off x="2438400" y="800100"/>
          <a:ext cx="6553197" cy="462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 marT="38100" marB="381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8100" marB="381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853790"/>
              </p:ext>
            </p:extLst>
          </p:nvPr>
        </p:nvGraphicFramePr>
        <p:xfrm>
          <a:off x="2438400" y="237067"/>
          <a:ext cx="6553200" cy="56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2026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-342106" y="2895600"/>
            <a:ext cx="525700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19100" y="2895600"/>
            <a:ext cx="5257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228600" y="1409700"/>
            <a:ext cx="1550936" cy="307777"/>
            <a:chOff x="228600" y="1409700"/>
            <a:chExt cx="1550936" cy="307777"/>
          </a:xfrm>
        </p:grpSpPr>
        <p:sp>
          <p:nvSpPr>
            <p:cNvPr id="17" name="Rectangle 16"/>
            <p:cNvSpPr/>
            <p:nvPr/>
          </p:nvSpPr>
          <p:spPr>
            <a:xfrm>
              <a:off x="228600" y="148590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1409700"/>
              <a:ext cx="1169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Meetings</a:t>
              </a:r>
            </a:p>
          </p:txBody>
        </p:sp>
      </p:grpSp>
      <p:grpSp>
        <p:nvGrpSpPr>
          <p:cNvPr id="3" name="Group 27"/>
          <p:cNvGrpSpPr/>
          <p:nvPr/>
        </p:nvGrpSpPr>
        <p:grpSpPr>
          <a:xfrm>
            <a:off x="228600" y="2247900"/>
            <a:ext cx="1600200" cy="369332"/>
            <a:chOff x="228600" y="2247900"/>
            <a:chExt cx="1600200" cy="369332"/>
          </a:xfrm>
        </p:grpSpPr>
        <p:sp>
          <p:nvSpPr>
            <p:cNvPr id="18" name="Rectangle 17"/>
            <p:cNvSpPr/>
            <p:nvPr/>
          </p:nvSpPr>
          <p:spPr>
            <a:xfrm>
              <a:off x="228600" y="24003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2479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</a:t>
              </a:r>
              <a:r>
                <a:rPr lang="en-US" dirty="0"/>
                <a:t> </a:t>
              </a:r>
              <a:r>
                <a:rPr lang="en-US" sz="1400" dirty="0"/>
                <a:t>Prioritizes</a:t>
              </a: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52400" y="3009900"/>
          <a:ext cx="1901952" cy="24587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8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2705100"/>
          <a:ext cx="19019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0" y="5372100"/>
            <a:ext cx="1828800" cy="266700"/>
          </a:xfrm>
        </p:spPr>
        <p:txBody>
          <a:bodyPr/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Template © calendarlabs.com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04800" y="266700"/>
            <a:ext cx="1108033" cy="307777"/>
            <a:chOff x="304800" y="266700"/>
            <a:chExt cx="1108033" cy="307777"/>
          </a:xfrm>
        </p:grpSpPr>
        <p:sp>
          <p:nvSpPr>
            <p:cNvPr id="16" name="Rectangle 15"/>
            <p:cNvSpPr/>
            <p:nvPr/>
          </p:nvSpPr>
          <p:spPr>
            <a:xfrm>
              <a:off x="304800" y="3429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66700"/>
              <a:ext cx="803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Holidays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71500"/>
            <a:ext cx="10409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07: </a:t>
            </a:r>
            <a:r>
              <a:rPr lang="en-US" sz="1200" dirty="0">
                <a:solidFill>
                  <a:schemeClr val="dk1"/>
                </a:solidFill>
              </a:rPr>
              <a:t>Labor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1450</TotalTime>
  <Words>677</Words>
  <Application>Microsoft Office PowerPoint</Application>
  <PresentationFormat>On-screen Show (16:10)</PresentationFormat>
  <Paragraphs>536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2026 PowerPoint Monthly Calendar - Calendarlabs.com</dc:title>
  <dc:subject>2026 PowerPoint Monthly Calendar - Calendarlabs.com</dc:subject>
  <dc:creator>CalendarLabs.com</dc:creator>
  <cp:keywords>Monthly Calendar; Calendarlabs.com</cp:keywords>
  <dc:description>All Rights Reserved. Copyright © 2026 CalendarLabs.com. Do not distribute or sale without written permission.</dc:description>
  <cp:lastModifiedBy>Dell</cp:lastModifiedBy>
  <cp:revision>73</cp:revision>
  <dcterms:created xsi:type="dcterms:W3CDTF">2020-12-11T07:31:15Z</dcterms:created>
  <dcterms:modified xsi:type="dcterms:W3CDTF">2023-07-13T13:01:43Z</dcterms:modified>
  <cp:category>Monthly Calendar;Calendarlabs.com</cp:category>
</cp:coreProperties>
</file>