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90" y="8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D371B-4F41-4E21-9C99-3DA1D8AD8B01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B4975-EB91-4DBE-B398-0D350D094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9B5AE54-C3D1-4539-AD78-D17A1831BAAA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Template © calendarlabs.com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EF5C-8766-41BF-8386-8B420D67A030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C3571327-52C3-45D2-9A55-709E0FBC3DB2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7ADC2-8C8F-4D28-987F-3FCC7DF4C01A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D640B-FA34-4C99-B13F-7D806A1F21FC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A740EAB-F49E-432B-A27D-CAEFE4A772EB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Template © calendarlabs.com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286FC4-ED2A-4AD8-81E9-8CC377943D15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Template © calendarlabs.com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3AB57-0B79-4822-B08F-60E31CACF1BC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6701-D305-451E-AEF7-03DF3FF4169C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0F30-0533-4DED-AB14-3A5FE8F2F1A8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EFD66B65-7FBE-424F-AAB4-562E5C01F541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r>
              <a:rPr lang="en-US"/>
              <a:t>Template © calendarlabs.com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8CCAC1-8976-4DD2-90A5-C5E778D429A9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Template © calendarlabs.com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867420-6BA3-4C39-8925-04C6E2765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533665"/>
              </p:ext>
            </p:extLst>
          </p:nvPr>
        </p:nvGraphicFramePr>
        <p:xfrm>
          <a:off x="228600" y="1504950"/>
          <a:ext cx="2735453" cy="2442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7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all" baseline="0" dirty="0">
                          <a:effectLst/>
                          <a:latin typeface="Century" pitchFamily="18" charset="0"/>
                          <a:ea typeface="Adobe Gothic Std B" pitchFamily="34" charset="-128"/>
                        </a:rPr>
                        <a:t>January</a:t>
                      </a:r>
                      <a:endParaRPr lang="en-US" sz="2000" b="1" i="0" u="none" strike="noStrike" cap="all" baseline="0" dirty="0">
                        <a:effectLst/>
                        <a:latin typeface="Century" pitchFamily="18" charset="0"/>
                        <a:ea typeface="Adobe Gothic Std B" pitchFamily="34" charset="-128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7E860D5-7514-4BD6-9D5C-9127B11CE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495365"/>
              </p:ext>
            </p:extLst>
          </p:nvPr>
        </p:nvGraphicFramePr>
        <p:xfrm>
          <a:off x="6172200" y="1504950"/>
          <a:ext cx="2735453" cy="2442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07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March</a:t>
                      </a:r>
                      <a:endParaRPr lang="en-US" sz="20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4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4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B860D57-B8CF-44C4-8519-E46D8A6C5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380582"/>
              </p:ext>
            </p:extLst>
          </p:nvPr>
        </p:nvGraphicFramePr>
        <p:xfrm>
          <a:off x="3276600" y="361950"/>
          <a:ext cx="2656652" cy="24423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1978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February</a:t>
                      </a:r>
                      <a:endParaRPr lang="en-US" sz="20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13</a:t>
                      </a:r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16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17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20</a:t>
                      </a:r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21</a:t>
                      </a:r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22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23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24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25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27</a:t>
                      </a:r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28</a:t>
                      </a:r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B860D57-B8CF-44C4-8519-E46D8A6C5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505903"/>
              </p:ext>
            </p:extLst>
          </p:nvPr>
        </p:nvGraphicFramePr>
        <p:xfrm>
          <a:off x="3200400" y="361950"/>
          <a:ext cx="2752344" cy="24423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319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February</a:t>
                      </a:r>
                      <a:endParaRPr lang="en-US" sz="20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075365"/>
              </p:ext>
            </p:extLst>
          </p:nvPr>
        </p:nvGraphicFramePr>
        <p:xfrm>
          <a:off x="457200" y="666750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JAN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New Year's Day</a:t>
                      </a:r>
                      <a:endParaRPr lang="en-US" sz="1000" u="none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Century" pitchFamily="18" charset="0"/>
                        </a:rPr>
                        <a:t>JAN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M L King Day</a:t>
                      </a:r>
                      <a:endParaRPr lang="en-US" sz="1000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251337"/>
              </p:ext>
            </p:extLst>
          </p:nvPr>
        </p:nvGraphicFramePr>
        <p:xfrm>
          <a:off x="3581400" y="3105150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sng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Century" pitchFamily="18" charset="0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Presidents' Day</a:t>
                      </a:r>
                      <a:endParaRPr lang="en-US" sz="1000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400800" y="742950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6781800" y="4660106"/>
            <a:ext cx="2209800" cy="273844"/>
          </a:xfrm>
        </p:spPr>
        <p:txBody>
          <a:bodyPr/>
          <a:lstStyle/>
          <a:p>
            <a:r>
              <a:rPr lang="en-US" sz="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Template © calendarlabs.com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447675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ookman Old Style" pitchFamily="18" charset="0"/>
              </a:rPr>
              <a:t>2026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885697"/>
              </p:ext>
            </p:extLst>
          </p:nvPr>
        </p:nvGraphicFramePr>
        <p:xfrm>
          <a:off x="228600" y="1504950"/>
          <a:ext cx="2735453" cy="2442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7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all" baseline="0" dirty="0">
                          <a:effectLst/>
                          <a:latin typeface="Century" pitchFamily="18" charset="0"/>
                        </a:rPr>
                        <a:t>APRIL</a:t>
                      </a:r>
                      <a:endParaRPr lang="en-US" sz="2000" b="1" i="0" u="none" strike="noStrike" cap="all" baseline="0" dirty="0"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7E860D5-7514-4BD6-9D5C-9127B11CE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874887"/>
              </p:ext>
            </p:extLst>
          </p:nvPr>
        </p:nvGraphicFramePr>
        <p:xfrm>
          <a:off x="6172200" y="1504950"/>
          <a:ext cx="2735453" cy="2442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07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JUNE</a:t>
                      </a:r>
                      <a:endParaRPr lang="en-US" sz="20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4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4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B860D57-B8CF-44C4-8519-E46D8A6C5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380582"/>
              </p:ext>
            </p:extLst>
          </p:nvPr>
        </p:nvGraphicFramePr>
        <p:xfrm>
          <a:off x="3276600" y="361950"/>
          <a:ext cx="2656652" cy="24423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1978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February</a:t>
                      </a:r>
                      <a:endParaRPr lang="en-US" sz="20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13</a:t>
                      </a:r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16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17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20</a:t>
                      </a:r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21</a:t>
                      </a:r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22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23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24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25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27</a:t>
                      </a:r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28</a:t>
                      </a:r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B860D57-B8CF-44C4-8519-E46D8A6C5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838745"/>
              </p:ext>
            </p:extLst>
          </p:nvPr>
        </p:nvGraphicFramePr>
        <p:xfrm>
          <a:off x="3200400" y="361950"/>
          <a:ext cx="2752344" cy="24423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319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MAY</a:t>
                      </a:r>
                      <a:endParaRPr lang="en-US" sz="20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47675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ookman Old Style" pitchFamily="18" charset="0"/>
              </a:rPr>
              <a:t>2026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075563"/>
              </p:ext>
            </p:extLst>
          </p:nvPr>
        </p:nvGraphicFramePr>
        <p:xfrm>
          <a:off x="457200" y="666750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APR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 03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Good Friday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APR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 05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Easter Sunday</a:t>
                      </a:r>
                      <a:endParaRPr lang="en-US" sz="1000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746"/>
              </p:ext>
            </p:extLst>
          </p:nvPr>
        </p:nvGraphicFramePr>
        <p:xfrm>
          <a:off x="3538126" y="3028950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sng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Century" pitchFamily="18" charset="0"/>
                        </a:rPr>
                        <a:t>MAY</a:t>
                      </a:r>
                      <a:r>
                        <a:rPr lang="en-US" sz="1000" baseline="0" dirty="0">
                          <a:latin typeface="Century" pitchFamily="18" charset="0"/>
                        </a:rPr>
                        <a:t> 25</a:t>
                      </a:r>
                      <a:endParaRPr lang="en-US" sz="10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Memorial Day</a:t>
                      </a:r>
                      <a:endParaRPr lang="en-US" sz="1000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923072"/>
              </p:ext>
            </p:extLst>
          </p:nvPr>
        </p:nvGraphicFramePr>
        <p:xfrm>
          <a:off x="6400800" y="742950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JUN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Juneteenth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6781800" y="4660106"/>
            <a:ext cx="2209800" cy="273844"/>
          </a:xfrm>
        </p:spPr>
        <p:txBody>
          <a:bodyPr/>
          <a:lstStyle/>
          <a:p>
            <a:r>
              <a:rPr lang="en-US" sz="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Template © calendarlabs.com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710445"/>
              </p:ext>
            </p:extLst>
          </p:nvPr>
        </p:nvGraphicFramePr>
        <p:xfrm>
          <a:off x="228600" y="1504950"/>
          <a:ext cx="2735453" cy="2442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7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all" baseline="0" dirty="0">
                          <a:effectLst/>
                          <a:latin typeface="Century" pitchFamily="18" charset="0"/>
                        </a:rPr>
                        <a:t>JULY</a:t>
                      </a:r>
                      <a:endParaRPr lang="en-US" sz="2000" b="1" i="0" u="none" strike="noStrike" cap="all" baseline="0" dirty="0"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7E860D5-7514-4BD6-9D5C-9127B11CE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083280"/>
              </p:ext>
            </p:extLst>
          </p:nvPr>
        </p:nvGraphicFramePr>
        <p:xfrm>
          <a:off x="6172200" y="1504950"/>
          <a:ext cx="2735453" cy="2442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07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SEPTEMBER</a:t>
                      </a:r>
                      <a:endParaRPr lang="en-US" sz="20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4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4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B860D57-B8CF-44C4-8519-E46D8A6C5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307086"/>
              </p:ext>
            </p:extLst>
          </p:nvPr>
        </p:nvGraphicFramePr>
        <p:xfrm>
          <a:off x="3200400" y="361950"/>
          <a:ext cx="2752344" cy="24423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319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AUGUST</a:t>
                      </a:r>
                      <a:endParaRPr lang="en-US" sz="20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" pitchFamily="18" charset="0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" pitchFamily="18" charset="0"/>
                        </a:rPr>
                        <a:t>31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47675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ookman Old Style" pitchFamily="18" charset="0"/>
              </a:rPr>
              <a:t>2026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359016"/>
              </p:ext>
            </p:extLst>
          </p:nvPr>
        </p:nvGraphicFramePr>
        <p:xfrm>
          <a:off x="457199" y="666750"/>
          <a:ext cx="2133601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JUL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 03</a:t>
                      </a:r>
                      <a:endParaRPr lang="en-US" sz="1000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Independence Day Holiday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Century" pitchFamily="18" charset="0"/>
                        </a:rPr>
                        <a:t>JUL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Independence Day </a:t>
                      </a:r>
                      <a:endParaRPr lang="en-US" sz="1000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581400" y="3105150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392115"/>
              </p:ext>
            </p:extLst>
          </p:nvPr>
        </p:nvGraphicFramePr>
        <p:xfrm>
          <a:off x="6400800" y="742950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SEP 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Labor Day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6781800" y="4660106"/>
            <a:ext cx="2209800" cy="273844"/>
          </a:xfrm>
        </p:spPr>
        <p:txBody>
          <a:bodyPr/>
          <a:lstStyle/>
          <a:p>
            <a:r>
              <a:rPr lang="en-US" sz="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Template © calendarlabs.com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B860D57-B8CF-44C4-8519-E46D8A6C5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281253"/>
              </p:ext>
            </p:extLst>
          </p:nvPr>
        </p:nvGraphicFramePr>
        <p:xfrm>
          <a:off x="3200400" y="361950"/>
          <a:ext cx="2752344" cy="24423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3192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3192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NOVEMBER</a:t>
                      </a:r>
                      <a:endParaRPr lang="en-US" sz="20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kern="1200" dirty="0">
                          <a:solidFill>
                            <a:schemeClr val="bg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n-US" sz="1000" kern="1200" dirty="0">
                        <a:solidFill>
                          <a:schemeClr val="bg1"/>
                        </a:solidFill>
                        <a:latin typeface="Century" pitchFamily="18" charset="0"/>
                        <a:ea typeface="+mn-ea"/>
                        <a:cs typeface="+mn-cs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514158"/>
              </p:ext>
            </p:extLst>
          </p:nvPr>
        </p:nvGraphicFramePr>
        <p:xfrm>
          <a:off x="228600" y="1504950"/>
          <a:ext cx="2735453" cy="2442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7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all" baseline="0" dirty="0">
                          <a:effectLst/>
                          <a:latin typeface="Century" pitchFamily="18" charset="0"/>
                        </a:rPr>
                        <a:t>OCTOBER</a:t>
                      </a:r>
                      <a:endParaRPr lang="en-US" sz="2000" b="1" i="0" u="none" strike="noStrike" cap="all" baseline="0" dirty="0"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7E860D5-7514-4BD6-9D5C-9127B11CE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874789"/>
              </p:ext>
            </p:extLst>
          </p:nvPr>
        </p:nvGraphicFramePr>
        <p:xfrm>
          <a:off x="6172200" y="1504950"/>
          <a:ext cx="2735453" cy="2442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0779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390779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4788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DECEMBER</a:t>
                      </a:r>
                      <a:endParaRPr lang="en-US" sz="20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25718" marB="2571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Su</a:t>
                      </a:r>
                      <a:endParaRPr lang="en-US" sz="1400" b="1" i="0" u="none" strike="noStrike" dirty="0">
                        <a:solidFill>
                          <a:schemeClr val="accent4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Mo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Tu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We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Th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Fr</a:t>
                      </a:r>
                      <a:endParaRPr lang="en-US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Century" pitchFamily="18" charset="0"/>
                        </a:rPr>
                        <a:t>Sa</a:t>
                      </a:r>
                      <a:endParaRPr lang="en-US" sz="1400" b="1" i="0" u="none" strike="noStrike" dirty="0">
                        <a:solidFill>
                          <a:schemeClr val="accent4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Century" pitchFamily="18" charset="0"/>
                      </a:endParaRP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19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20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21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22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23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24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25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26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27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28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" pitchFamily="18" charset="0"/>
                        </a:rPr>
                        <a:t>29</a:t>
                      </a:r>
                    </a:p>
                  </a:txBody>
                  <a:tcPr marT="38100" marB="381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30</a:t>
                      </a:r>
                      <a:endParaRPr lang="en-US" sz="10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31 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accent6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254858"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" pitchFamily="18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47675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ookman Old Style" pitchFamily="18" charset="0"/>
              </a:rPr>
              <a:t>2026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473351"/>
              </p:ext>
            </p:extLst>
          </p:nvPr>
        </p:nvGraphicFramePr>
        <p:xfrm>
          <a:off x="457200" y="793140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OCT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Columbus Day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650626"/>
              </p:ext>
            </p:extLst>
          </p:nvPr>
        </p:nvGraphicFramePr>
        <p:xfrm>
          <a:off x="3581400" y="3105150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NOV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Veterans Day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Century" pitchFamily="18" charset="0"/>
                        </a:rPr>
                        <a:t>NOV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Thanksgiving Day</a:t>
                      </a:r>
                      <a:endParaRPr lang="en-US" sz="1000" dirty="0"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58968"/>
              </p:ext>
            </p:extLst>
          </p:nvPr>
        </p:nvGraphicFramePr>
        <p:xfrm>
          <a:off x="6473126" y="803924"/>
          <a:ext cx="2133600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" pitchFamily="18" charset="0"/>
                        </a:rPr>
                        <a:t>DEC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latin typeface="Century" pitchFamily="18" charset="0"/>
                          <a:ea typeface="+mn-ea"/>
                          <a:cs typeface="+mn-cs"/>
                        </a:rPr>
                        <a:t>Christmas</a:t>
                      </a:r>
                      <a:endParaRPr lang="en-US" sz="1000" u="sng" dirty="0">
                        <a:solidFill>
                          <a:schemeClr val="tx1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6781800" y="4660106"/>
            <a:ext cx="2209800" cy="273844"/>
          </a:xfrm>
        </p:spPr>
        <p:txBody>
          <a:bodyPr/>
          <a:lstStyle/>
          <a:p>
            <a:r>
              <a:rPr lang="en-US" sz="9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Template © calendarlabs.com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284</TotalTime>
  <Words>673</Words>
  <Application>Microsoft Office PowerPoint</Application>
  <PresentationFormat>On-screen Show (16:9)</PresentationFormat>
  <Paragraphs>625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Adobe Gothic Std B</vt:lpstr>
      <vt:lpstr>Bookman Old Style</vt:lpstr>
      <vt:lpstr>Calibri</vt:lpstr>
      <vt:lpstr>Century</vt:lpstr>
      <vt:lpstr>Tw Cen MT</vt:lpstr>
      <vt:lpstr>Verdana</vt:lpstr>
      <vt:lpstr>Wingdings</vt:lpstr>
      <vt:lpstr>Wingdings 2</vt:lpstr>
      <vt:lpstr>Median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2026 PowerPoint Quarterly Calendar- CalendarLabs.com</dc:title>
  <dc:subject>2026  PowerPoint Quarterly Calendar- CalendarLabs.com</dc:subject>
  <dc:creator>CalendarLabs.com</dc:creator>
  <cp:keywords>Calendar; CalendarLabs.com</cp:keywords>
  <dc:description>All Rights Reserved. Copyright © CalendarLabs.com. Do not distribute or sale without written permission.</dc:description>
  <cp:lastModifiedBy>Dell</cp:lastModifiedBy>
  <cp:revision>38</cp:revision>
  <dcterms:created xsi:type="dcterms:W3CDTF">2020-12-11T10:21:42Z</dcterms:created>
  <dcterms:modified xsi:type="dcterms:W3CDTF">2023-07-13T13:13:52Z</dcterms:modified>
  <cp:category>Quarterly Calendar;CalendarLabs.com</cp:category>
</cp:coreProperties>
</file>