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69307-6A49-4496-835A-07D3E6D1C145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AD57-87F0-4C25-B79C-4AE2A66B8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4B71-BF42-43A2-8B8D-51420A75340A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77E4-63C7-4345-9673-7F6C9E81D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44822"/>
              </p:ext>
            </p:extLst>
          </p:nvPr>
        </p:nvGraphicFramePr>
        <p:xfrm>
          <a:off x="454971" y="1219200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cap="all" baseline="0" dirty="0">
                          <a:effectLst/>
                        </a:rPr>
                        <a:t>January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61066"/>
              </p:ext>
            </p:extLst>
          </p:nvPr>
        </p:nvGraphicFramePr>
        <p:xfrm>
          <a:off x="454972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41939"/>
              </p:ext>
            </p:extLst>
          </p:nvPr>
        </p:nvGraphicFramePr>
        <p:xfrm>
          <a:off x="454972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74727"/>
              </p:ext>
            </p:extLst>
          </p:nvPr>
        </p:nvGraphicFramePr>
        <p:xfrm>
          <a:off x="4648200" y="1219200"/>
          <a:ext cx="1871484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9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34918"/>
              </p:ext>
            </p:extLst>
          </p:nvPr>
        </p:nvGraphicFramePr>
        <p:xfrm>
          <a:off x="4648200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/>
                          </a:solidFill>
                          <a:effectLst/>
                        </a:rPr>
                        <a:t>July</a:t>
                      </a:r>
                      <a:endParaRPr lang="en-US" sz="14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13750"/>
              </p:ext>
            </p:extLst>
          </p:nvPr>
        </p:nvGraphicFramePr>
        <p:xfrm>
          <a:off x="4648200" y="4764666"/>
          <a:ext cx="1901646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114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25149"/>
              </p:ext>
            </p:extLst>
          </p:nvPr>
        </p:nvGraphicFramePr>
        <p:xfrm>
          <a:off x="2551585" y="1219200"/>
          <a:ext cx="1858784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28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73813"/>
              </p:ext>
            </p:extLst>
          </p:nvPr>
        </p:nvGraphicFramePr>
        <p:xfrm>
          <a:off x="2551585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1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001045"/>
              </p:ext>
            </p:extLst>
          </p:nvPr>
        </p:nvGraphicFramePr>
        <p:xfrm>
          <a:off x="2551585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64958"/>
              </p:ext>
            </p:extLst>
          </p:nvPr>
        </p:nvGraphicFramePr>
        <p:xfrm>
          <a:off x="6744814" y="1219200"/>
          <a:ext cx="1912758" cy="15077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22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24134"/>
              </p:ext>
            </p:extLst>
          </p:nvPr>
        </p:nvGraphicFramePr>
        <p:xfrm>
          <a:off x="6744814" y="294598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31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03446"/>
              </p:ext>
            </p:extLst>
          </p:nvPr>
        </p:nvGraphicFramePr>
        <p:xfrm>
          <a:off x="6744814" y="4764666"/>
          <a:ext cx="1913919" cy="150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453217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u="none" strike="noStrike" dirty="0">
                <a:effectLst/>
              </a:rPr>
              <a:t> </a:t>
            </a:r>
            <a:endParaRPr lang="en-US" b="0" i="0" u="none" strike="noStrike" dirty="0">
              <a:solidFill>
                <a:schemeClr val="accent6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6934200" y="6248400"/>
            <a:ext cx="19050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228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Bookman Old Style" pitchFamily="18" charset="0"/>
              </a:rPr>
              <a:t>2026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555</Words>
  <Application>Microsoft Office PowerPoint</Application>
  <PresentationFormat>On-screen Show (4:3)</PresentationFormat>
  <Paragraphs>539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Office Theme</vt:lpstr>
      <vt:lpstr>PowerPoint Presentation</vt:lpstr>
    </vt:vector>
  </TitlesOfParts>
  <Company>CalendarLabs.com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Yearly PowerPoint Calendar- CalendarLabs.com</dc:title>
  <dc:subject>2026 Yearly PowerPoint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29</cp:revision>
  <dcterms:created xsi:type="dcterms:W3CDTF">2020-12-10T12:22:32Z</dcterms:created>
  <dcterms:modified xsi:type="dcterms:W3CDTF">2023-07-14T05:37:35Z</dcterms:modified>
  <cp:category>calendarlabs.com;Yearly Calendar</cp:category>
</cp:coreProperties>
</file>