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44822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261066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241939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774727"/>
              </p:ext>
            </p:extLst>
          </p:nvPr>
        </p:nvGraphicFramePr>
        <p:xfrm>
          <a:off x="4648200" y="1219200"/>
          <a:ext cx="1871484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9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634918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13750"/>
              </p:ext>
            </p:extLst>
          </p:nvPr>
        </p:nvGraphicFramePr>
        <p:xfrm>
          <a:off x="4648200" y="4764666"/>
          <a:ext cx="1901646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114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25149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73813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001045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64958"/>
              </p:ext>
            </p:extLst>
          </p:nvPr>
        </p:nvGraphicFramePr>
        <p:xfrm>
          <a:off x="6744814" y="1219200"/>
          <a:ext cx="1912758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22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24134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03446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ookman Old Style" pitchFamily="18" charset="0"/>
              </a:rPr>
              <a:t>2026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555</Words>
  <Application>Microsoft Office PowerPoint</Application>
  <PresentationFormat>On-screen Show (4:3)</PresentationFormat>
  <Paragraphs>539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Office Theme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Yearly PowerPoint Calendar- CalendarLabs.com</dc:title>
  <dc:subject>2026 Yearly PowerPoint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29</cp:revision>
  <dcterms:created xsi:type="dcterms:W3CDTF">2020-12-10T12:22:32Z</dcterms:created>
  <dcterms:modified xsi:type="dcterms:W3CDTF">2023-07-14T05:37:35Z</dcterms:modified>
  <cp:category>calendarlabs.com;Yearly Calendar</cp:category>
</cp:coreProperties>
</file>