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0" r:id="rId3"/>
    <p:sldId id="259" r:id="rId4"/>
    <p:sldId id="258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93244-B7A6-449B-BE91-2A0C92BED013}" type="datetimeFigureOut">
              <a:rPr lang="en-US" smtClean="0"/>
              <a:pPr/>
              <a:t>7/17/2024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91631-D4E1-46A1-835C-202C9721A3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50724-1074-4158-B878-96919EAEEB56}" type="datetimeFigureOut">
              <a:rPr lang="en-US" smtClean="0"/>
              <a:pPr/>
              <a:t>7/17/2024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EA53A-1785-400F-8D14-5910B967AE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EA53A-1785-400F-8D14-5910B967AE3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EBE-B278-4D4C-A201-4FAEADB9091F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5722D-1598-4D74-9E52-A42AD97E83D3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D33A-1222-498F-9D55-28E0D5DA1AF7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1B38-9D2A-418F-B66E-9637AF029796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0438-C457-478F-A80D-5B4A05451753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5BEE-7FB8-4B49-8427-AEF3AAE030CF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693F-F1DE-4F87-B94C-F61A4F7DA909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A418-9859-4B9C-A662-A4D9AB99749D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E9B8-4A0F-4B7C-B4E2-0F4364C0ECAB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6E96-187C-4E46-AB2C-E4E63EDB503D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723A-0860-429F-A049-3A0D76293DE1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C8211-8674-4BA4-89A9-7E6999345646}" type="datetime1">
              <a:rPr lang="en-US" smtClean="0"/>
              <a:pPr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FE2B1-9AEE-464E-A293-CD9490B3C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48599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29258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JANUARY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7203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itchFamily="34" charset="0"/>
                          <a:cs typeface="Arial" pitchFamily="34" charset="0"/>
                        </a:rPr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 err="1">
                          <a:effectLst/>
                        </a:rPr>
                        <a:t>FebRUARY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7010400" y="6485672"/>
            <a:ext cx="2057400" cy="365125"/>
          </a:xfrm>
        </p:spPr>
        <p:txBody>
          <a:bodyPr/>
          <a:lstStyle/>
          <a:p>
            <a:r>
              <a:rPr lang="en-US" sz="1000" dirty="0"/>
              <a:t>       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488939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29611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OCTOBER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November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6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7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11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12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13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14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15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19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20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21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22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29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878930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34407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NOVEMBER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419550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December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31 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825861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33762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DECEMBER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192879"/>
              </p:ext>
            </p:extLst>
          </p:nvPr>
        </p:nvGraphicFramePr>
        <p:xfrm>
          <a:off x="6324600" y="5333998"/>
          <a:ext cx="2514603" cy="12806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January 2028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30 </a:t>
                      </a:r>
                      <a:endParaRPr lang="en-US" sz="11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31 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655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655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48599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32717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FEBRUARY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" pitchFamily="34" charset="0"/>
                          <a:cs typeface="Arial" pitchFamily="34" charset="0"/>
                        </a:rPr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cap="all" baseline="0" dirty="0">
                          <a:effectLst/>
                          <a:latin typeface="Calibri" panose="020F0502020204030204" pitchFamily="34" charset="0"/>
                        </a:rPr>
                        <a:t>March</a:t>
                      </a: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6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7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10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11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14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20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21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22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28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31 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48599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22849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MARCH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597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APRIL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4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10</a:t>
                      </a:r>
                      <a:endParaRPr lang="en-US" sz="1050" b="0" i="0" u="none" strike="noStrike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15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27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29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30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48599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18950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APRIL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MAY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31 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48599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14234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MAY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806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JUNE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7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8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9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11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12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14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15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16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17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18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19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21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22</a:t>
                      </a:r>
                      <a:endParaRPr lang="en-US" sz="11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23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24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25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26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27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28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29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30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48599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>
                        <a:solidFill>
                          <a:srgbClr val="C00000"/>
                        </a:solidFill>
                      </a:endParaRP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17524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JUNE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cap="all" baseline="0" dirty="0"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107361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10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31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16551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JULY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2735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cap="all" baseline="0" dirty="0">
                          <a:effectLst/>
                        </a:rPr>
                        <a:t>August</a:t>
                      </a:r>
                      <a:endParaRPr lang="en-US" sz="10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6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7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12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13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14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15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21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22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23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24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29</a:t>
                      </a:r>
                      <a:endParaRPr lang="en-US" sz="1050" b="0" i="0" u="none" strike="noStrike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30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31 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787690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25909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AUGUST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336265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SEPTEMBER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933081"/>
              </p:ext>
            </p:extLst>
          </p:nvPr>
        </p:nvGraphicFramePr>
        <p:xfrm>
          <a:off x="304800" y="762000"/>
          <a:ext cx="8564031" cy="450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3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8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SUN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Mon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Tue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Wed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Thu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Fri</a:t>
                      </a:r>
                      <a:endParaRPr lang="en-US" sz="1600" b="1" i="0" u="none" strike="noStrike" cap="all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Sat</a:t>
                      </a:r>
                      <a:endParaRPr lang="en-US" sz="16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85725" marR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11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12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15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16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17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18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19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21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22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23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24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25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C00000"/>
                          </a:solidFill>
                        </a:rPr>
                        <a:t>26</a:t>
                      </a:r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27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28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29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30</a:t>
                      </a:r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T="38100" marB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54114"/>
            <a:ext cx="36888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Arial Black" pitchFamily="34" charset="0"/>
              </a:rPr>
              <a:t>SEPTEMBER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2027</a:t>
            </a:r>
          </a:p>
          <a:p>
            <a:pPr algn="ctr"/>
            <a:r>
              <a:rPr lang="en-US" dirty="0"/>
              <a:t>CALENDAR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5486400"/>
          <a:ext cx="5791200" cy="1234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Notes: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6324600" y="5333998"/>
          <a:ext cx="2514603" cy="124259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5922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14630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cap="all" baseline="0" dirty="0"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</a:p>
                  </a:txBody>
                  <a:tcPr marL="66554" marR="0" marT="35495" marB="35495" anchor="b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2038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Su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Mo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Tu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We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Th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Fr</a:t>
                      </a:r>
                      <a:endParaRPr lang="en-US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Sa</a:t>
                      </a:r>
                      <a:endParaRPr lang="en-US" sz="1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554" marR="0" marT="0" marB="0" anchor="ctr"/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31 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4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6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7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11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18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19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25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26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effectLst/>
                        </a:rPr>
                        <a:t>27</a:t>
                      </a:r>
                      <a:endParaRPr lang="en-US" sz="105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29</a:t>
                      </a:r>
                      <a:endParaRPr lang="en-US" sz="105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30</a:t>
                      </a:r>
                      <a:endParaRPr lang="en-US" sz="105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6609046"/>
            <a:ext cx="914400" cy="1643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973</Words>
  <Application>Microsoft Office PowerPoint</Application>
  <PresentationFormat>On-screen Show (4:3)</PresentationFormat>
  <Paragraphs>1007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Franklin Gothic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2027 power point Calendar - Calendarlabs.com</dc:title>
  <dc:subject>2027 power point Calendar - Calendarlabs.com</dc:subject>
  <dc:creator>CalendarLabs.com</dc:creator>
  <cp:keywords>Monthly Calendar; Calendarlabs.com</cp:keywords>
  <dc:description>All Rights Reserved. Copyright ©  CalendarLabs.com. Do not distribute or sale without written permission.</dc:description>
  <cp:lastModifiedBy>Dell</cp:lastModifiedBy>
  <cp:revision>23</cp:revision>
  <dcterms:created xsi:type="dcterms:W3CDTF">2020-12-11T12:56:42Z</dcterms:created>
  <dcterms:modified xsi:type="dcterms:W3CDTF">2024-07-17T06:27:34Z</dcterms:modified>
  <cp:category>Monthly Calendar;Calendarlabs.com</cp:category>
</cp:coreProperties>
</file>