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5715000" type="screen16x10"/>
  <p:notesSz cx="6858000" cy="9144000"/>
  <p:defaultTextStyle>
    <a:defPPr>
      <a:defRPr lang="en-US"/>
    </a:defPPr>
    <a:lvl1pPr marL="0" algn="l" defTabSz="84900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24501" algn="l" defTabSz="84900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49002" algn="l" defTabSz="84900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273503" algn="l" defTabSz="84900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698004" algn="l" defTabSz="84900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22505" algn="l" defTabSz="84900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547006" algn="l" defTabSz="84900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2971507" algn="l" defTabSz="84900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396008" algn="l" defTabSz="84900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  <a:srgbClr val="D0D8E8"/>
    <a:srgbClr val="CED2D9"/>
    <a:srgbClr val="DEE6F4"/>
    <a:srgbClr val="F6F7F8"/>
    <a:srgbClr val="DDF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0" d="100"/>
          <a:sy n="130" d="100"/>
        </p:scale>
        <p:origin x="1074" y="126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D72807-D50E-4E7A-8AD6-C6A241E196FE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ABB978-9CB7-446F-B3A2-471F67F2B87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84900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24501" algn="l" defTabSz="84900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49002" algn="l" defTabSz="84900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73503" algn="l" defTabSz="84900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98004" algn="l" defTabSz="84900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122505" algn="l" defTabSz="84900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47006" algn="l" defTabSz="84900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71507" algn="l" defTabSz="84900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396008" algn="l" defTabSz="84900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7"/>
            <a:ext cx="7772400" cy="122502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245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490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735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980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22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470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71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960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049B-C5D3-4B40-BC34-1ABB89528D7F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7D42-1BB8-4EE2-8F30-DD35F68455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049B-C5D3-4B40-BC34-1ABB89528D7F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7D42-1BB8-4EE2-8F30-DD35F68455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7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7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049B-C5D3-4B40-BC34-1ABB89528D7F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7D42-1BB8-4EE2-8F30-DD35F68455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049B-C5D3-4B40-BC34-1ABB89528D7F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7D42-1BB8-4EE2-8F30-DD35F68455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9"/>
            <a:ext cx="7772400" cy="1135063"/>
          </a:xfrm>
        </p:spPr>
        <p:txBody>
          <a:bodyPr anchor="t"/>
          <a:lstStyle>
            <a:lvl1pPr algn="l">
              <a:defRPr sz="37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1pPr>
            <a:lvl2pPr marL="42450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84900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27350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9800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12250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54700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97150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39600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049B-C5D3-4B40-BC34-1ABB89528D7F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7D42-1BB8-4EE2-8F30-DD35F68455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2"/>
            <a:ext cx="4038600" cy="3771636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2"/>
            <a:ext cx="4038600" cy="3771636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049B-C5D3-4B40-BC34-1ABB89528D7F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7D42-1BB8-4EE2-8F30-DD35F68455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24501" indent="0">
              <a:buNone/>
              <a:defRPr sz="1900" b="1"/>
            </a:lvl2pPr>
            <a:lvl3pPr marL="849002" indent="0">
              <a:buNone/>
              <a:defRPr sz="1700" b="1"/>
            </a:lvl3pPr>
            <a:lvl4pPr marL="1273503" indent="0">
              <a:buNone/>
              <a:defRPr sz="1500" b="1"/>
            </a:lvl4pPr>
            <a:lvl5pPr marL="1698004" indent="0">
              <a:buNone/>
              <a:defRPr sz="1500" b="1"/>
            </a:lvl5pPr>
            <a:lvl6pPr marL="2122505" indent="0">
              <a:buNone/>
              <a:defRPr sz="1500" b="1"/>
            </a:lvl6pPr>
            <a:lvl7pPr marL="2547006" indent="0">
              <a:buNone/>
              <a:defRPr sz="1500" b="1"/>
            </a:lvl7pPr>
            <a:lvl8pPr marL="2971507" indent="0">
              <a:buNone/>
              <a:defRPr sz="1500" b="1"/>
            </a:lvl8pPr>
            <a:lvl9pPr marL="3396008" indent="0">
              <a:buNone/>
              <a:defRPr sz="1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279261"/>
            <a:ext cx="4041775" cy="533135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24501" indent="0">
              <a:buNone/>
              <a:defRPr sz="1900" b="1"/>
            </a:lvl2pPr>
            <a:lvl3pPr marL="849002" indent="0">
              <a:buNone/>
              <a:defRPr sz="1700" b="1"/>
            </a:lvl3pPr>
            <a:lvl4pPr marL="1273503" indent="0">
              <a:buNone/>
              <a:defRPr sz="1500" b="1"/>
            </a:lvl4pPr>
            <a:lvl5pPr marL="1698004" indent="0">
              <a:buNone/>
              <a:defRPr sz="1500" b="1"/>
            </a:lvl5pPr>
            <a:lvl6pPr marL="2122505" indent="0">
              <a:buNone/>
              <a:defRPr sz="1500" b="1"/>
            </a:lvl6pPr>
            <a:lvl7pPr marL="2547006" indent="0">
              <a:buNone/>
              <a:defRPr sz="1500" b="1"/>
            </a:lvl7pPr>
            <a:lvl8pPr marL="2971507" indent="0">
              <a:buNone/>
              <a:defRPr sz="1500" b="1"/>
            </a:lvl8pPr>
            <a:lvl9pPr marL="3396008" indent="0">
              <a:buNone/>
              <a:defRPr sz="1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812396"/>
            <a:ext cx="4041775" cy="3292740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049B-C5D3-4B40-BC34-1ABB89528D7F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7D42-1BB8-4EE2-8F30-DD35F68455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049B-C5D3-4B40-BC34-1ABB89528D7F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7D42-1BB8-4EE2-8F30-DD35F68455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049B-C5D3-4B40-BC34-1ABB89528D7F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7D42-1BB8-4EE2-8F30-DD35F68455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27544"/>
            <a:ext cx="5111750" cy="4877594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3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9"/>
            <a:ext cx="3008313" cy="3909219"/>
          </a:xfrm>
        </p:spPr>
        <p:txBody>
          <a:bodyPr/>
          <a:lstStyle>
            <a:lvl1pPr marL="0" indent="0">
              <a:buNone/>
              <a:defRPr sz="1300"/>
            </a:lvl1pPr>
            <a:lvl2pPr marL="424501" indent="0">
              <a:buNone/>
              <a:defRPr sz="1100"/>
            </a:lvl2pPr>
            <a:lvl3pPr marL="849002" indent="0">
              <a:buNone/>
              <a:defRPr sz="900"/>
            </a:lvl3pPr>
            <a:lvl4pPr marL="1273503" indent="0">
              <a:buNone/>
              <a:defRPr sz="900"/>
            </a:lvl4pPr>
            <a:lvl5pPr marL="1698004" indent="0">
              <a:buNone/>
              <a:defRPr sz="900"/>
            </a:lvl5pPr>
            <a:lvl6pPr marL="2122505" indent="0">
              <a:buNone/>
              <a:defRPr sz="900"/>
            </a:lvl6pPr>
            <a:lvl7pPr marL="2547006" indent="0">
              <a:buNone/>
              <a:defRPr sz="900"/>
            </a:lvl7pPr>
            <a:lvl8pPr marL="2971507" indent="0">
              <a:buNone/>
              <a:defRPr sz="900"/>
            </a:lvl8pPr>
            <a:lvl9pPr marL="339600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049B-C5D3-4B40-BC34-1ABB89528D7F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7D42-1BB8-4EE2-8F30-DD35F68455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000"/>
            </a:lvl1pPr>
            <a:lvl2pPr marL="424501" indent="0">
              <a:buNone/>
              <a:defRPr sz="2600"/>
            </a:lvl2pPr>
            <a:lvl3pPr marL="849002" indent="0">
              <a:buNone/>
              <a:defRPr sz="2300"/>
            </a:lvl3pPr>
            <a:lvl4pPr marL="1273503" indent="0">
              <a:buNone/>
              <a:defRPr sz="1900"/>
            </a:lvl4pPr>
            <a:lvl5pPr marL="1698004" indent="0">
              <a:buNone/>
              <a:defRPr sz="1900"/>
            </a:lvl5pPr>
            <a:lvl6pPr marL="2122505" indent="0">
              <a:buNone/>
              <a:defRPr sz="1900"/>
            </a:lvl6pPr>
            <a:lvl7pPr marL="2547006" indent="0">
              <a:buNone/>
              <a:defRPr sz="1900"/>
            </a:lvl7pPr>
            <a:lvl8pPr marL="2971507" indent="0">
              <a:buNone/>
              <a:defRPr sz="1900"/>
            </a:lvl8pPr>
            <a:lvl9pPr marL="3396008" indent="0">
              <a:buNone/>
              <a:defRPr sz="19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300"/>
            </a:lvl1pPr>
            <a:lvl2pPr marL="424501" indent="0">
              <a:buNone/>
              <a:defRPr sz="1100"/>
            </a:lvl2pPr>
            <a:lvl3pPr marL="849002" indent="0">
              <a:buNone/>
              <a:defRPr sz="900"/>
            </a:lvl3pPr>
            <a:lvl4pPr marL="1273503" indent="0">
              <a:buNone/>
              <a:defRPr sz="900"/>
            </a:lvl4pPr>
            <a:lvl5pPr marL="1698004" indent="0">
              <a:buNone/>
              <a:defRPr sz="900"/>
            </a:lvl5pPr>
            <a:lvl6pPr marL="2122505" indent="0">
              <a:buNone/>
              <a:defRPr sz="900"/>
            </a:lvl6pPr>
            <a:lvl7pPr marL="2547006" indent="0">
              <a:buNone/>
              <a:defRPr sz="900"/>
            </a:lvl7pPr>
            <a:lvl8pPr marL="2971507" indent="0">
              <a:buNone/>
              <a:defRPr sz="900"/>
            </a:lvl8pPr>
            <a:lvl9pPr marL="339600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049B-C5D3-4B40-BC34-1ABB89528D7F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7D42-1BB8-4EE2-8F30-DD35F68455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84900" tIns="42450" rIns="84900" bIns="4245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2"/>
            <a:ext cx="8229600" cy="3771636"/>
          </a:xfrm>
          <a:prstGeom prst="rect">
            <a:avLst/>
          </a:prstGeom>
        </p:spPr>
        <p:txBody>
          <a:bodyPr vert="horz" lIns="84900" tIns="42450" rIns="84900" bIns="4245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61"/>
            <a:ext cx="2133600" cy="304271"/>
          </a:xfrm>
          <a:prstGeom prst="rect">
            <a:avLst/>
          </a:prstGeom>
        </p:spPr>
        <p:txBody>
          <a:bodyPr vert="horz" lIns="84900" tIns="42450" rIns="84900" bIns="4245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9049B-C5D3-4B40-BC34-1ABB89528D7F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61"/>
            <a:ext cx="2895600" cy="304271"/>
          </a:xfrm>
          <a:prstGeom prst="rect">
            <a:avLst/>
          </a:prstGeom>
        </p:spPr>
        <p:txBody>
          <a:bodyPr vert="horz" lIns="84900" tIns="42450" rIns="84900" bIns="4245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61"/>
            <a:ext cx="2133600" cy="304271"/>
          </a:xfrm>
          <a:prstGeom prst="rect">
            <a:avLst/>
          </a:prstGeom>
        </p:spPr>
        <p:txBody>
          <a:bodyPr vert="horz" lIns="84900" tIns="42450" rIns="84900" bIns="4245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A7D42-1BB8-4EE2-8F30-DD35F68455F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849002" rtl="0" eaLnBrk="1" latinLnBrk="0" hangingPunct="1">
        <a:spcBef>
          <a:spcPct val="0"/>
        </a:spcBef>
        <a:buNone/>
        <a:defRPr sz="4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8376" indent="-318376" algn="l" defTabSz="849002" rtl="0" eaLnBrk="1" latinLnBrk="0" hangingPunct="1">
        <a:spcBef>
          <a:spcPct val="20000"/>
        </a:spcBef>
        <a:buFont typeface="Arial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89814" indent="-265313" algn="l" defTabSz="849002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61253" indent="-212251" algn="l" defTabSz="849002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485754" indent="-212251" algn="l" defTabSz="849002" rtl="0" eaLnBrk="1" latinLnBrk="0" hangingPunct="1">
        <a:spcBef>
          <a:spcPct val="20000"/>
        </a:spcBef>
        <a:buFont typeface="Arial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0255" indent="-212251" algn="l" defTabSz="849002" rtl="0" eaLnBrk="1" latinLnBrk="0" hangingPunct="1">
        <a:spcBef>
          <a:spcPct val="20000"/>
        </a:spcBef>
        <a:buFont typeface="Arial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34756" indent="-212251" algn="l" defTabSz="849002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59257" indent="-212251" algn="l" defTabSz="849002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83758" indent="-212251" algn="l" defTabSz="849002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08259" indent="-212251" algn="l" defTabSz="849002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490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24501" algn="l" defTabSz="8490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49002" algn="l" defTabSz="8490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73503" algn="l" defTabSz="8490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698004" algn="l" defTabSz="8490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22505" algn="l" defTabSz="8490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47006" algn="l" defTabSz="8490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71507" algn="l" defTabSz="8490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96008" algn="l" defTabSz="8490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D91D39A-C674-4C9F-AA3C-835F421DBB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7903685"/>
              </p:ext>
            </p:extLst>
          </p:nvPr>
        </p:nvGraphicFramePr>
        <p:xfrm>
          <a:off x="304800" y="1028700"/>
          <a:ext cx="8563023" cy="41275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{0660B408-B3CF-4A94-85FC-2B1E0A45F4A2}</a:tableStyleId>
              </a:tblPr>
              <a:tblGrid>
                <a:gridCol w="634367">
                  <a:extLst>
                    <a:ext uri="{9D8B030D-6E8A-4147-A177-3AD203B41FA5}">
                      <a16:colId xmlns:a16="http://schemas.microsoft.com/office/drawing/2014/main" val="992514766"/>
                    </a:ext>
                  </a:extLst>
                </a:gridCol>
                <a:gridCol w="214288">
                  <a:extLst>
                    <a:ext uri="{9D8B030D-6E8A-4147-A177-3AD203B41FA5}">
                      <a16:colId xmlns:a16="http://schemas.microsoft.com/office/drawing/2014/main" val="2120462962"/>
                    </a:ext>
                  </a:extLst>
                </a:gridCol>
                <a:gridCol w="214288">
                  <a:extLst>
                    <a:ext uri="{9D8B030D-6E8A-4147-A177-3AD203B41FA5}">
                      <a16:colId xmlns:a16="http://schemas.microsoft.com/office/drawing/2014/main" val="598726116"/>
                    </a:ext>
                  </a:extLst>
                </a:gridCol>
                <a:gridCol w="214288">
                  <a:extLst>
                    <a:ext uri="{9D8B030D-6E8A-4147-A177-3AD203B41FA5}">
                      <a16:colId xmlns:a16="http://schemas.microsoft.com/office/drawing/2014/main" val="1557731309"/>
                    </a:ext>
                  </a:extLst>
                </a:gridCol>
                <a:gridCol w="214288">
                  <a:extLst>
                    <a:ext uri="{9D8B030D-6E8A-4147-A177-3AD203B41FA5}">
                      <a16:colId xmlns:a16="http://schemas.microsoft.com/office/drawing/2014/main" val="2744472991"/>
                    </a:ext>
                  </a:extLst>
                </a:gridCol>
                <a:gridCol w="214288">
                  <a:extLst>
                    <a:ext uri="{9D8B030D-6E8A-4147-A177-3AD203B41FA5}">
                      <a16:colId xmlns:a16="http://schemas.microsoft.com/office/drawing/2014/main" val="3036472482"/>
                    </a:ext>
                  </a:extLst>
                </a:gridCol>
                <a:gridCol w="214288">
                  <a:extLst>
                    <a:ext uri="{9D8B030D-6E8A-4147-A177-3AD203B41FA5}">
                      <a16:colId xmlns:a16="http://schemas.microsoft.com/office/drawing/2014/main" val="3978638129"/>
                    </a:ext>
                  </a:extLst>
                </a:gridCol>
                <a:gridCol w="214288">
                  <a:extLst>
                    <a:ext uri="{9D8B030D-6E8A-4147-A177-3AD203B41FA5}">
                      <a16:colId xmlns:a16="http://schemas.microsoft.com/office/drawing/2014/main" val="4082444826"/>
                    </a:ext>
                  </a:extLst>
                </a:gridCol>
                <a:gridCol w="214288">
                  <a:extLst>
                    <a:ext uri="{9D8B030D-6E8A-4147-A177-3AD203B41FA5}">
                      <a16:colId xmlns:a16="http://schemas.microsoft.com/office/drawing/2014/main" val="4177816997"/>
                    </a:ext>
                  </a:extLst>
                </a:gridCol>
                <a:gridCol w="214288">
                  <a:extLst>
                    <a:ext uri="{9D8B030D-6E8A-4147-A177-3AD203B41FA5}">
                      <a16:colId xmlns:a16="http://schemas.microsoft.com/office/drawing/2014/main" val="202412882"/>
                    </a:ext>
                  </a:extLst>
                </a:gridCol>
                <a:gridCol w="214288">
                  <a:extLst>
                    <a:ext uri="{9D8B030D-6E8A-4147-A177-3AD203B41FA5}">
                      <a16:colId xmlns:a16="http://schemas.microsoft.com/office/drawing/2014/main" val="1144267664"/>
                    </a:ext>
                  </a:extLst>
                </a:gridCol>
                <a:gridCol w="214288">
                  <a:extLst>
                    <a:ext uri="{9D8B030D-6E8A-4147-A177-3AD203B41FA5}">
                      <a16:colId xmlns:a16="http://schemas.microsoft.com/office/drawing/2014/main" val="1228773961"/>
                    </a:ext>
                  </a:extLst>
                </a:gridCol>
                <a:gridCol w="214288">
                  <a:extLst>
                    <a:ext uri="{9D8B030D-6E8A-4147-A177-3AD203B41FA5}">
                      <a16:colId xmlns:a16="http://schemas.microsoft.com/office/drawing/2014/main" val="2325687648"/>
                    </a:ext>
                  </a:extLst>
                </a:gridCol>
                <a:gridCol w="214288">
                  <a:extLst>
                    <a:ext uri="{9D8B030D-6E8A-4147-A177-3AD203B41FA5}">
                      <a16:colId xmlns:a16="http://schemas.microsoft.com/office/drawing/2014/main" val="974579605"/>
                    </a:ext>
                  </a:extLst>
                </a:gridCol>
                <a:gridCol w="214288">
                  <a:extLst>
                    <a:ext uri="{9D8B030D-6E8A-4147-A177-3AD203B41FA5}">
                      <a16:colId xmlns:a16="http://schemas.microsoft.com/office/drawing/2014/main" val="29705115"/>
                    </a:ext>
                  </a:extLst>
                </a:gridCol>
                <a:gridCol w="214288">
                  <a:extLst>
                    <a:ext uri="{9D8B030D-6E8A-4147-A177-3AD203B41FA5}">
                      <a16:colId xmlns:a16="http://schemas.microsoft.com/office/drawing/2014/main" val="103693168"/>
                    </a:ext>
                  </a:extLst>
                </a:gridCol>
                <a:gridCol w="214288">
                  <a:extLst>
                    <a:ext uri="{9D8B030D-6E8A-4147-A177-3AD203B41FA5}">
                      <a16:colId xmlns:a16="http://schemas.microsoft.com/office/drawing/2014/main" val="3415061440"/>
                    </a:ext>
                  </a:extLst>
                </a:gridCol>
                <a:gridCol w="214288">
                  <a:extLst>
                    <a:ext uri="{9D8B030D-6E8A-4147-A177-3AD203B41FA5}">
                      <a16:colId xmlns:a16="http://schemas.microsoft.com/office/drawing/2014/main" val="810315748"/>
                    </a:ext>
                  </a:extLst>
                </a:gridCol>
                <a:gridCol w="214288">
                  <a:extLst>
                    <a:ext uri="{9D8B030D-6E8A-4147-A177-3AD203B41FA5}">
                      <a16:colId xmlns:a16="http://schemas.microsoft.com/office/drawing/2014/main" val="619022160"/>
                    </a:ext>
                  </a:extLst>
                </a:gridCol>
                <a:gridCol w="214288">
                  <a:extLst>
                    <a:ext uri="{9D8B030D-6E8A-4147-A177-3AD203B41FA5}">
                      <a16:colId xmlns:a16="http://schemas.microsoft.com/office/drawing/2014/main" val="4038833287"/>
                    </a:ext>
                  </a:extLst>
                </a:gridCol>
                <a:gridCol w="214288">
                  <a:extLst>
                    <a:ext uri="{9D8B030D-6E8A-4147-A177-3AD203B41FA5}">
                      <a16:colId xmlns:a16="http://schemas.microsoft.com/office/drawing/2014/main" val="2961680845"/>
                    </a:ext>
                  </a:extLst>
                </a:gridCol>
                <a:gridCol w="214288">
                  <a:extLst>
                    <a:ext uri="{9D8B030D-6E8A-4147-A177-3AD203B41FA5}">
                      <a16:colId xmlns:a16="http://schemas.microsoft.com/office/drawing/2014/main" val="392577117"/>
                    </a:ext>
                  </a:extLst>
                </a:gridCol>
                <a:gridCol w="214288">
                  <a:extLst>
                    <a:ext uri="{9D8B030D-6E8A-4147-A177-3AD203B41FA5}">
                      <a16:colId xmlns:a16="http://schemas.microsoft.com/office/drawing/2014/main" val="504895127"/>
                    </a:ext>
                  </a:extLst>
                </a:gridCol>
                <a:gridCol w="214288">
                  <a:extLst>
                    <a:ext uri="{9D8B030D-6E8A-4147-A177-3AD203B41FA5}">
                      <a16:colId xmlns:a16="http://schemas.microsoft.com/office/drawing/2014/main" val="3972287513"/>
                    </a:ext>
                  </a:extLst>
                </a:gridCol>
                <a:gridCol w="214288">
                  <a:extLst>
                    <a:ext uri="{9D8B030D-6E8A-4147-A177-3AD203B41FA5}">
                      <a16:colId xmlns:a16="http://schemas.microsoft.com/office/drawing/2014/main" val="381758769"/>
                    </a:ext>
                  </a:extLst>
                </a:gridCol>
                <a:gridCol w="214288">
                  <a:extLst>
                    <a:ext uri="{9D8B030D-6E8A-4147-A177-3AD203B41FA5}">
                      <a16:colId xmlns:a16="http://schemas.microsoft.com/office/drawing/2014/main" val="3300849110"/>
                    </a:ext>
                  </a:extLst>
                </a:gridCol>
                <a:gridCol w="214288">
                  <a:extLst>
                    <a:ext uri="{9D8B030D-6E8A-4147-A177-3AD203B41FA5}">
                      <a16:colId xmlns:a16="http://schemas.microsoft.com/office/drawing/2014/main" val="3434993022"/>
                    </a:ext>
                  </a:extLst>
                </a:gridCol>
                <a:gridCol w="214288">
                  <a:extLst>
                    <a:ext uri="{9D8B030D-6E8A-4147-A177-3AD203B41FA5}">
                      <a16:colId xmlns:a16="http://schemas.microsoft.com/office/drawing/2014/main" val="1334610272"/>
                    </a:ext>
                  </a:extLst>
                </a:gridCol>
                <a:gridCol w="214288">
                  <a:extLst>
                    <a:ext uri="{9D8B030D-6E8A-4147-A177-3AD203B41FA5}">
                      <a16:colId xmlns:a16="http://schemas.microsoft.com/office/drawing/2014/main" val="2010492255"/>
                    </a:ext>
                  </a:extLst>
                </a:gridCol>
                <a:gridCol w="214288">
                  <a:extLst>
                    <a:ext uri="{9D8B030D-6E8A-4147-A177-3AD203B41FA5}">
                      <a16:colId xmlns:a16="http://schemas.microsoft.com/office/drawing/2014/main" val="2497526533"/>
                    </a:ext>
                  </a:extLst>
                </a:gridCol>
                <a:gridCol w="214288">
                  <a:extLst>
                    <a:ext uri="{9D8B030D-6E8A-4147-A177-3AD203B41FA5}">
                      <a16:colId xmlns:a16="http://schemas.microsoft.com/office/drawing/2014/main" val="3487090362"/>
                    </a:ext>
                  </a:extLst>
                </a:gridCol>
                <a:gridCol w="214288">
                  <a:extLst>
                    <a:ext uri="{9D8B030D-6E8A-4147-A177-3AD203B41FA5}">
                      <a16:colId xmlns:a16="http://schemas.microsoft.com/office/drawing/2014/main" val="3032577187"/>
                    </a:ext>
                  </a:extLst>
                </a:gridCol>
                <a:gridCol w="214288">
                  <a:extLst>
                    <a:ext uri="{9D8B030D-6E8A-4147-A177-3AD203B41FA5}">
                      <a16:colId xmlns:a16="http://schemas.microsoft.com/office/drawing/2014/main" val="2014286652"/>
                    </a:ext>
                  </a:extLst>
                </a:gridCol>
                <a:gridCol w="214288">
                  <a:extLst>
                    <a:ext uri="{9D8B030D-6E8A-4147-A177-3AD203B41FA5}">
                      <a16:colId xmlns:a16="http://schemas.microsoft.com/office/drawing/2014/main" val="3500831853"/>
                    </a:ext>
                  </a:extLst>
                </a:gridCol>
                <a:gridCol w="214288">
                  <a:extLst>
                    <a:ext uri="{9D8B030D-6E8A-4147-A177-3AD203B41FA5}">
                      <a16:colId xmlns:a16="http://schemas.microsoft.com/office/drawing/2014/main" val="365002832"/>
                    </a:ext>
                  </a:extLst>
                </a:gridCol>
                <a:gridCol w="214288">
                  <a:extLst>
                    <a:ext uri="{9D8B030D-6E8A-4147-A177-3AD203B41FA5}">
                      <a16:colId xmlns:a16="http://schemas.microsoft.com/office/drawing/2014/main" val="2386905666"/>
                    </a:ext>
                  </a:extLst>
                </a:gridCol>
                <a:gridCol w="214288">
                  <a:extLst>
                    <a:ext uri="{9D8B030D-6E8A-4147-A177-3AD203B41FA5}">
                      <a16:colId xmlns:a16="http://schemas.microsoft.com/office/drawing/2014/main" val="2375111873"/>
                    </a:ext>
                  </a:extLst>
                </a:gridCol>
                <a:gridCol w="214288">
                  <a:extLst>
                    <a:ext uri="{9D8B030D-6E8A-4147-A177-3AD203B41FA5}">
                      <a16:colId xmlns:a16="http://schemas.microsoft.com/office/drawing/2014/main" val="847081904"/>
                    </a:ext>
                  </a:extLst>
                </a:gridCol>
              </a:tblGrid>
              <a:tr h="317500"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Month</a:t>
                      </a:r>
                      <a:endParaRPr lang="en-US" sz="9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>
                          <a:latin typeface="Candara"/>
                          <a:ea typeface="Times New Roman"/>
                          <a:cs typeface="Calibri"/>
                        </a:rPr>
                        <a:t>S</a:t>
                      </a: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 dirty="0">
                          <a:latin typeface="Candara"/>
                          <a:ea typeface="Times New Roman"/>
                          <a:cs typeface="Calibri"/>
                        </a:rPr>
                        <a:t>M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 dirty="0">
                          <a:latin typeface="Candara"/>
                          <a:ea typeface="Times New Roman"/>
                          <a:cs typeface="Calibri"/>
                        </a:rPr>
                        <a:t>T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>
                          <a:latin typeface="Candara"/>
                          <a:ea typeface="Times New Roman"/>
                          <a:cs typeface="Calibri"/>
                        </a:rPr>
                        <a:t>W</a:t>
                      </a: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>
                          <a:latin typeface="Candara"/>
                          <a:ea typeface="Times New Roman"/>
                          <a:cs typeface="Calibri"/>
                        </a:rPr>
                        <a:t>T</a:t>
                      </a: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 dirty="0">
                          <a:latin typeface="Candara"/>
                          <a:ea typeface="Times New Roman"/>
                          <a:cs typeface="Calibri"/>
                        </a:rPr>
                        <a:t>F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>
                          <a:latin typeface="Candara"/>
                          <a:ea typeface="Times New Roman"/>
                          <a:cs typeface="Calibri"/>
                        </a:rPr>
                        <a:t>S</a:t>
                      </a: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 dirty="0">
                          <a:latin typeface="Candara"/>
                          <a:ea typeface="Times New Roman"/>
                          <a:cs typeface="Calibri"/>
                        </a:rPr>
                        <a:t>S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 dirty="0">
                          <a:latin typeface="Candara"/>
                          <a:ea typeface="Times New Roman"/>
                          <a:cs typeface="Calibri"/>
                        </a:rPr>
                        <a:t>M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>
                          <a:latin typeface="Candara"/>
                          <a:ea typeface="Times New Roman"/>
                          <a:cs typeface="Calibri"/>
                        </a:rPr>
                        <a:t>T</a:t>
                      </a: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>
                          <a:latin typeface="Candara"/>
                          <a:ea typeface="Times New Roman"/>
                          <a:cs typeface="Calibri"/>
                        </a:rPr>
                        <a:t>W</a:t>
                      </a: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>
                          <a:latin typeface="Candara"/>
                          <a:ea typeface="Times New Roman"/>
                          <a:cs typeface="Calibri"/>
                        </a:rPr>
                        <a:t>T</a:t>
                      </a: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>
                          <a:latin typeface="Candara"/>
                          <a:ea typeface="Times New Roman"/>
                          <a:cs typeface="Calibri"/>
                        </a:rPr>
                        <a:t>F</a:t>
                      </a: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 dirty="0">
                          <a:latin typeface="Candara"/>
                          <a:ea typeface="Times New Roman"/>
                          <a:cs typeface="Calibri"/>
                        </a:rPr>
                        <a:t>S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>
                          <a:latin typeface="Candara"/>
                          <a:ea typeface="Times New Roman"/>
                          <a:cs typeface="Calibri"/>
                        </a:rPr>
                        <a:t>S</a:t>
                      </a: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 dirty="0">
                          <a:latin typeface="Candara"/>
                          <a:ea typeface="Times New Roman"/>
                          <a:cs typeface="Calibri"/>
                        </a:rPr>
                        <a:t>M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>
                          <a:latin typeface="Candara"/>
                          <a:ea typeface="Times New Roman"/>
                          <a:cs typeface="Calibri"/>
                        </a:rPr>
                        <a:t>T</a:t>
                      </a: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 dirty="0">
                          <a:latin typeface="Candara"/>
                          <a:ea typeface="Times New Roman"/>
                          <a:cs typeface="Calibri"/>
                        </a:rPr>
                        <a:t>W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>
                          <a:latin typeface="Candara"/>
                          <a:ea typeface="Times New Roman"/>
                          <a:cs typeface="Calibri"/>
                        </a:rPr>
                        <a:t>T</a:t>
                      </a: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>
                          <a:latin typeface="Candara"/>
                          <a:ea typeface="Times New Roman"/>
                          <a:cs typeface="Calibri"/>
                        </a:rPr>
                        <a:t>F</a:t>
                      </a: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>
                          <a:latin typeface="Candara"/>
                          <a:ea typeface="Times New Roman"/>
                          <a:cs typeface="Calibri"/>
                        </a:rPr>
                        <a:t>S</a:t>
                      </a: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>
                          <a:latin typeface="Candara"/>
                          <a:ea typeface="Times New Roman"/>
                          <a:cs typeface="Calibri"/>
                        </a:rPr>
                        <a:t>S</a:t>
                      </a: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>
                          <a:latin typeface="Candara"/>
                          <a:ea typeface="Times New Roman"/>
                          <a:cs typeface="Calibri"/>
                        </a:rPr>
                        <a:t>M</a:t>
                      </a: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>
                          <a:latin typeface="Candara"/>
                          <a:ea typeface="Times New Roman"/>
                          <a:cs typeface="Calibri"/>
                        </a:rPr>
                        <a:t>T</a:t>
                      </a: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>
                          <a:latin typeface="Candara"/>
                          <a:ea typeface="Times New Roman"/>
                          <a:cs typeface="Calibri"/>
                        </a:rPr>
                        <a:t>W</a:t>
                      </a: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>
                          <a:latin typeface="Candara"/>
                          <a:ea typeface="Times New Roman"/>
                          <a:cs typeface="Calibri"/>
                        </a:rPr>
                        <a:t>T</a:t>
                      </a: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>
                          <a:latin typeface="Candara"/>
                          <a:ea typeface="Times New Roman"/>
                          <a:cs typeface="Calibri"/>
                        </a:rPr>
                        <a:t>F</a:t>
                      </a: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>
                          <a:latin typeface="Candara"/>
                          <a:ea typeface="Times New Roman"/>
                          <a:cs typeface="Calibri"/>
                        </a:rPr>
                        <a:t>S</a:t>
                      </a: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>
                          <a:latin typeface="Candara"/>
                          <a:ea typeface="Times New Roman"/>
                          <a:cs typeface="Calibri"/>
                        </a:rPr>
                        <a:t>S</a:t>
                      </a: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 dirty="0">
                          <a:latin typeface="Candara"/>
                          <a:ea typeface="Times New Roman"/>
                          <a:cs typeface="Calibri"/>
                        </a:rPr>
                        <a:t>M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>
                          <a:latin typeface="Candara"/>
                          <a:ea typeface="Times New Roman"/>
                          <a:cs typeface="Calibri"/>
                        </a:rPr>
                        <a:t>T</a:t>
                      </a: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>
                          <a:latin typeface="Candara"/>
                          <a:ea typeface="Times New Roman"/>
                          <a:cs typeface="Calibri"/>
                        </a:rPr>
                        <a:t>W</a:t>
                      </a: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>
                          <a:latin typeface="Candara"/>
                          <a:ea typeface="Times New Roman"/>
                          <a:cs typeface="Calibri"/>
                        </a:rPr>
                        <a:t>T</a:t>
                      </a: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>
                          <a:latin typeface="Candara"/>
                          <a:ea typeface="Times New Roman"/>
                          <a:cs typeface="Calibri"/>
                        </a:rPr>
                        <a:t>F</a:t>
                      </a: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 dirty="0">
                          <a:latin typeface="Candara"/>
                          <a:ea typeface="Times New Roman"/>
                          <a:cs typeface="Calibri"/>
                        </a:rPr>
                        <a:t>S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>
                          <a:latin typeface="Candara"/>
                          <a:ea typeface="Times New Roman"/>
                          <a:cs typeface="Calibri"/>
                        </a:rPr>
                        <a:t>S</a:t>
                      </a: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 dirty="0">
                          <a:latin typeface="Candara"/>
                          <a:ea typeface="Times New Roman"/>
                          <a:cs typeface="Calibri"/>
                        </a:rPr>
                        <a:t>M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6144156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u="none" strike="noStrike" cap="all" baseline="0" dirty="0">
                          <a:effectLst/>
                        </a:rPr>
                        <a:t>January</a:t>
                      </a:r>
                      <a:endParaRPr lang="en-US" sz="900" b="1" i="0" u="none" strike="noStrike" cap="all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0" dirty="0">
                          <a:latin typeface="+mn-lt"/>
                          <a:ea typeface="Times New Roman"/>
                          <a:cs typeface="Calibri"/>
                        </a:rPr>
                        <a:t>1</a:t>
                      </a:r>
                      <a:endParaRPr lang="en-US" sz="9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CED2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0" dirty="0">
                          <a:latin typeface="+mn-lt"/>
                          <a:ea typeface="Times New Roman"/>
                          <a:cs typeface="Calibri"/>
                        </a:rPr>
                        <a:t>2</a:t>
                      </a:r>
                      <a:endParaRPr lang="en-US" sz="9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0" dirty="0">
                          <a:latin typeface="+mn-lt"/>
                          <a:ea typeface="Times New Roman"/>
                          <a:cs typeface="Calibri"/>
                        </a:rPr>
                        <a:t>3</a:t>
                      </a:r>
                      <a:endParaRPr lang="en-US" sz="9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0" dirty="0">
                          <a:latin typeface="+mn-lt"/>
                          <a:ea typeface="Times New Roman"/>
                          <a:cs typeface="Calibri"/>
                        </a:rPr>
                        <a:t>4</a:t>
                      </a:r>
                      <a:endParaRPr lang="en-US" sz="9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0" dirty="0">
                          <a:latin typeface="+mn-lt"/>
                          <a:ea typeface="Times New Roman"/>
                          <a:cs typeface="Calibri"/>
                        </a:rPr>
                        <a:t>5</a:t>
                      </a:r>
                      <a:endParaRPr lang="en-US" sz="9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0">
                          <a:latin typeface="+mn-lt"/>
                          <a:ea typeface="Times New Roman"/>
                          <a:cs typeface="Calibri"/>
                        </a:rPr>
                        <a:t>6</a:t>
                      </a:r>
                      <a:endParaRPr lang="en-US" sz="9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0" dirty="0">
                          <a:latin typeface="+mn-lt"/>
                          <a:ea typeface="Times New Roman"/>
                          <a:cs typeface="Calibri"/>
                        </a:rPr>
                        <a:t>7</a:t>
                      </a:r>
                      <a:endParaRPr lang="en-US" sz="9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0" dirty="0">
                          <a:latin typeface="+mn-lt"/>
                          <a:ea typeface="Times New Roman"/>
                          <a:cs typeface="Calibri"/>
                        </a:rPr>
                        <a:t>8</a:t>
                      </a:r>
                      <a:endParaRPr lang="en-US" sz="9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CED2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0" dirty="0">
                          <a:latin typeface="+mn-lt"/>
                          <a:ea typeface="Times New Roman"/>
                          <a:cs typeface="Calibri"/>
                        </a:rPr>
                        <a:t>9</a:t>
                      </a:r>
                      <a:endParaRPr lang="en-US" sz="9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>
                          <a:effectLst/>
                        </a:rPr>
                        <a:t>10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11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>
                          <a:effectLst/>
                        </a:rPr>
                        <a:t>12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>
                          <a:effectLst/>
                        </a:rPr>
                        <a:t>13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14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>
                          <a:effectLst/>
                        </a:rPr>
                        <a:t>15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solidFill>
                      <a:srgbClr val="CED2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>
                          <a:effectLst/>
                        </a:rPr>
                        <a:t>16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17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>
                          <a:effectLst/>
                        </a:rPr>
                        <a:t>18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>
                          <a:effectLst/>
                        </a:rPr>
                        <a:t>19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>
                          <a:effectLst/>
                        </a:rPr>
                        <a:t>21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22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solidFill>
                      <a:srgbClr val="CED2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>
                          <a:effectLst/>
                        </a:rPr>
                        <a:t>23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24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25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26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27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>
                          <a:effectLst/>
                        </a:rPr>
                        <a:t>28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29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solidFill>
                      <a:srgbClr val="CED2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30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31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28518" marR="0" marT="0" marB="0" anchor="ctr"/>
                </a:tc>
                <a:extLst>
                  <a:ext uri="{0D108BD9-81ED-4DB2-BD59-A6C34878D82A}">
                    <a16:rowId xmlns:a16="http://schemas.microsoft.com/office/drawing/2014/main" val="3815279230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u="none" strike="noStrike" cap="all" baseline="0" dirty="0">
                          <a:effectLst/>
                        </a:rPr>
                        <a:t>February</a:t>
                      </a:r>
                      <a:endParaRPr lang="en-US" sz="900" b="1" i="0" u="none" strike="noStrike" cap="all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ED2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3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4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5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solidFill>
                      <a:srgbClr val="E8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6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ED2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7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ED2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8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9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>
                          <a:effectLst/>
                        </a:rPr>
                        <a:t>11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12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solidFill>
                      <a:srgbClr val="E8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>
                          <a:effectLst/>
                        </a:rPr>
                        <a:t>13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ED2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14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ED2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>
                          <a:effectLst/>
                        </a:rPr>
                        <a:t>15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16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17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18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19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solidFill>
                      <a:srgbClr val="E8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ED2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21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ED2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22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23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24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25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26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solidFill>
                      <a:srgbClr val="E8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27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ED2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28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ED2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solidFill>
                      <a:srgbClr val="E8EAE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ED2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ED2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extLst>
                  <a:ext uri="{0D108BD9-81ED-4DB2-BD59-A6C34878D82A}">
                    <a16:rowId xmlns:a16="http://schemas.microsoft.com/office/drawing/2014/main" val="4213488506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u="none" strike="noStrike" cap="all" baseline="0" dirty="0">
                          <a:effectLst/>
                        </a:rPr>
                        <a:t>March</a:t>
                      </a:r>
                      <a:endParaRPr lang="en-US" sz="900" b="1" i="0" u="none" strike="noStrike" cap="all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3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4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5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solidFill>
                      <a:srgbClr val="CED2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6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7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8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9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11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12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solidFill>
                      <a:srgbClr val="CED2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13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14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15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16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17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18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19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solidFill>
                      <a:srgbClr val="CED2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21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22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23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24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25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26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solidFill>
                      <a:srgbClr val="CED2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27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28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29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30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31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solidFill>
                      <a:srgbClr val="CED2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extLst>
                  <a:ext uri="{0D108BD9-81ED-4DB2-BD59-A6C34878D82A}">
                    <a16:rowId xmlns:a16="http://schemas.microsoft.com/office/drawing/2014/main" val="1179699651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u="none" strike="noStrike" cap="all" baseline="0" dirty="0">
                          <a:effectLst/>
                        </a:rPr>
                        <a:t>April</a:t>
                      </a:r>
                      <a:endParaRPr lang="en-US" sz="900" b="1" i="0" u="none" strike="noStrike" cap="all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ED2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solidFill>
                      <a:srgbClr val="E8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3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ED2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4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ED2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5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6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7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8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9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solidFill>
                      <a:srgbClr val="E8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ED2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11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ED2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12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13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14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15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16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solidFill>
                      <a:srgbClr val="E8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17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ED2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18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ED2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19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21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22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23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solidFill>
                      <a:srgbClr val="E8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24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ED2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25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ED2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>
                          <a:effectLst/>
                        </a:rPr>
                        <a:t>26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27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28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>
                          <a:effectLst/>
                        </a:rPr>
                        <a:t>29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30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solidFill>
                      <a:srgbClr val="E8EAE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ED2D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ED2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extLst>
                  <a:ext uri="{0D108BD9-81ED-4DB2-BD59-A6C34878D82A}">
                    <a16:rowId xmlns:a16="http://schemas.microsoft.com/office/drawing/2014/main" val="837609730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u="none" strike="noStrike" cap="all" baseline="0" dirty="0">
                          <a:effectLst/>
                        </a:rPr>
                        <a:t>May</a:t>
                      </a:r>
                      <a:endParaRPr lang="en-US" sz="900" b="1" i="0" u="none" strike="noStrike" cap="all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solidFill>
                      <a:srgbClr val="CED2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3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4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5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6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7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solidFill>
                      <a:srgbClr val="CED2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8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9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11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12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13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14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solidFill>
                      <a:srgbClr val="CED2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15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16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17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18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19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21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solidFill>
                      <a:srgbClr val="CED2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22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23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24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25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26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27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28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solidFill>
                      <a:srgbClr val="CED2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29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30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31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extLst>
                  <a:ext uri="{0D108BD9-81ED-4DB2-BD59-A6C34878D82A}">
                    <a16:rowId xmlns:a16="http://schemas.microsoft.com/office/drawing/2014/main" val="2264864422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u="none" strike="noStrike" cap="all" baseline="0" dirty="0">
                          <a:effectLst/>
                        </a:rPr>
                        <a:t>June</a:t>
                      </a:r>
                      <a:endParaRPr lang="en-US" sz="900" b="1" i="0" u="none" strike="noStrike" cap="all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ED2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3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4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solidFill>
                      <a:srgbClr val="E8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5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ED2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6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ED2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7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8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9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11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solidFill>
                      <a:srgbClr val="E8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12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ED2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13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ED2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14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15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16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17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18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solidFill>
                      <a:srgbClr val="E8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19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ED2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ED2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21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>
                          <a:effectLst/>
                        </a:rPr>
                        <a:t>22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23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24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25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solidFill>
                      <a:srgbClr val="E8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26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ED2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27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ED2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28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29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30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 marL="28518" marR="0" marT="0" marB="0" anchor="ctr">
                    <a:solidFill>
                      <a:srgbClr val="E8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ED2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ED2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extLst>
                  <a:ext uri="{0D108BD9-81ED-4DB2-BD59-A6C34878D82A}">
                    <a16:rowId xmlns:a16="http://schemas.microsoft.com/office/drawing/2014/main" val="2499141830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u="none" strike="noStrike" cap="all" baseline="0" dirty="0">
                          <a:effectLst/>
                        </a:rPr>
                        <a:t>July</a:t>
                      </a:r>
                      <a:endParaRPr lang="en-US" sz="900" b="1" i="0" u="none" strike="noStrike" cap="all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solidFill>
                      <a:srgbClr val="CED2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3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4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5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6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7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8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9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solidFill>
                      <a:srgbClr val="CED2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11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12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13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14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>
                          <a:effectLst/>
                        </a:rPr>
                        <a:t>15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16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solidFill>
                      <a:srgbClr val="CED2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17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18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19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>
                          <a:effectLst/>
                        </a:rPr>
                        <a:t>21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22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23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solidFill>
                      <a:srgbClr val="CED2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24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25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26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27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28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29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30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solidFill>
                      <a:srgbClr val="CED2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31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 marL="28518" marR="0" marT="0" marB="0" anchor="ctr"/>
                </a:tc>
                <a:extLst>
                  <a:ext uri="{0D108BD9-81ED-4DB2-BD59-A6C34878D82A}">
                    <a16:rowId xmlns:a16="http://schemas.microsoft.com/office/drawing/2014/main" val="3953700256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u="none" strike="noStrike" cap="all" baseline="0" dirty="0">
                          <a:effectLst/>
                        </a:rPr>
                        <a:t>August</a:t>
                      </a:r>
                      <a:endParaRPr lang="en-US" sz="900" b="1" i="0" u="none" strike="noStrike" cap="all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ED2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3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4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5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6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solidFill>
                      <a:srgbClr val="E8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7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ED2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8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ED2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9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11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12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13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solidFill>
                      <a:srgbClr val="E8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14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ED2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15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ED2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16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17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18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19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solidFill>
                      <a:srgbClr val="E8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21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ED2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22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ED2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23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24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25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26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27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solidFill>
                      <a:srgbClr val="E8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28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ED2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29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ED2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30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31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solidFill>
                      <a:srgbClr val="E8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ED2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ED2D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28518" marR="0" marT="0" marB="0" anchor="ctr"/>
                </a:tc>
                <a:extLst>
                  <a:ext uri="{0D108BD9-81ED-4DB2-BD59-A6C34878D82A}">
                    <a16:rowId xmlns:a16="http://schemas.microsoft.com/office/drawing/2014/main" val="745289228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u="none" strike="noStrike" cap="all" baseline="0" dirty="0">
                          <a:effectLst/>
                        </a:rPr>
                        <a:t>September</a:t>
                      </a:r>
                      <a:endParaRPr lang="en-US" sz="900" b="1" i="0" u="none" strike="noStrike" cap="all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3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solidFill>
                      <a:srgbClr val="CED2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4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5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6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7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8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9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solidFill>
                      <a:srgbClr val="CED2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11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12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13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14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15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16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17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solidFill>
                      <a:srgbClr val="CED2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18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19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21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22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23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24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solidFill>
                      <a:srgbClr val="CED2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25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26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27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28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29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30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 marL="28518" marR="0" marT="0" marB="0" anchor="ctr">
                    <a:solidFill>
                      <a:srgbClr val="CED2D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extLst>
                  <a:ext uri="{0D108BD9-81ED-4DB2-BD59-A6C34878D82A}">
                    <a16:rowId xmlns:a16="http://schemas.microsoft.com/office/drawing/2014/main" val="202929158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u="none" strike="noStrike" cap="all" baseline="0" dirty="0">
                          <a:effectLst/>
                        </a:rPr>
                        <a:t>October</a:t>
                      </a:r>
                      <a:endParaRPr lang="en-US" sz="900" b="1" i="0" u="none" strike="noStrike" cap="all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ED2D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solidFill>
                      <a:srgbClr val="E8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ED2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3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ED2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4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5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6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7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8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solidFill>
                      <a:srgbClr val="E8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9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ED2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ED2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11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12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13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14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15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solidFill>
                      <a:srgbClr val="E8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16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ED2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17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ED2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18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19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21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22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solidFill>
                      <a:srgbClr val="E8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23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ED2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24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ED2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25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26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27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28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29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solidFill>
                      <a:srgbClr val="E8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30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ED2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31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ED2D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28518" marR="0" marT="0" marB="0" anchor="ctr"/>
                </a:tc>
                <a:extLst>
                  <a:ext uri="{0D108BD9-81ED-4DB2-BD59-A6C34878D82A}">
                    <a16:rowId xmlns:a16="http://schemas.microsoft.com/office/drawing/2014/main" val="730914930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u="none" strike="noStrike" cap="all" baseline="0" dirty="0">
                          <a:effectLst/>
                        </a:rPr>
                        <a:t>November</a:t>
                      </a:r>
                      <a:endParaRPr lang="en-US" sz="900" b="1" i="0" u="none" strike="noStrike" cap="all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3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4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5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solidFill>
                      <a:srgbClr val="CED2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6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7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8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9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11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12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solidFill>
                      <a:srgbClr val="CED2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13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14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15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16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17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18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19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solidFill>
                      <a:srgbClr val="CED2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21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22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23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24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25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26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solidFill>
                      <a:srgbClr val="CED2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27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28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29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30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solidFill>
                      <a:srgbClr val="CED2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B6BC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extLst>
                  <a:ext uri="{0D108BD9-81ED-4DB2-BD59-A6C34878D82A}">
                    <a16:rowId xmlns:a16="http://schemas.microsoft.com/office/drawing/2014/main" val="803672597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u="none" strike="noStrike" cap="all" baseline="0" dirty="0">
                          <a:effectLst/>
                        </a:rPr>
                        <a:t>December</a:t>
                      </a:r>
                      <a:endParaRPr lang="en-US" sz="900" b="1" i="0" u="none" strike="noStrike" cap="all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ED2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3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solidFill>
                      <a:srgbClr val="E8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4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ED2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5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ED2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6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7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8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9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solidFill>
                      <a:srgbClr val="E8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11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ED2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12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ED2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13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14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15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16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17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solidFill>
                      <a:srgbClr val="E8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18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ED2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19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ED2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21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22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23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24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solidFill>
                      <a:srgbClr val="E8EA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25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ED2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26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ED2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27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28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29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30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31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>
                    <a:solidFill>
                      <a:srgbClr val="E8EAE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 marL="28518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ED2D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 marL="285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ED2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8518" marR="0" marT="0" marB="0" anchor="ctr"/>
                </a:tc>
                <a:extLst>
                  <a:ext uri="{0D108BD9-81ED-4DB2-BD59-A6C34878D82A}">
                    <a16:rowId xmlns:a16="http://schemas.microsoft.com/office/drawing/2014/main" val="3336992154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04800" y="266700"/>
            <a:ext cx="8534400" cy="646331"/>
          </a:xfrm>
          <a:prstGeom prst="rect">
            <a:avLst/>
          </a:prstGeom>
          <a:solidFill>
            <a:srgbClr val="DEE6F4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3600" b="1" dirty="0"/>
              <a:t>2027 CALENDAR</a:t>
            </a:r>
            <a:endParaRPr lang="en-IN" sz="3600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5303" y="5271869"/>
            <a:ext cx="914400" cy="16436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417</Words>
  <Application>Microsoft Office PowerPoint</Application>
  <PresentationFormat>On-screen Show (16:10)</PresentationFormat>
  <Paragraphs>424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Candara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2027 PowerPoint Yearly Calendar - CalendarLabs.com</dc:title>
  <dc:subject>2027 PowerPoint Yearly Calendar - CalendarLabs.com</dc:subject>
  <dc:creator>CalendarLabs.com</dc:creator>
  <cp:keywords>calendarlabs.com; Calendar</cp:keywords>
  <dc:description>All Rights Reserved. Copyright © CalendarLabs.com. Do not distribute or sale without written permission.</dc:description>
  <cp:lastModifiedBy>Dell</cp:lastModifiedBy>
  <cp:revision>26</cp:revision>
  <dcterms:created xsi:type="dcterms:W3CDTF">2020-12-10T12:19:12Z</dcterms:created>
  <dcterms:modified xsi:type="dcterms:W3CDTF">2024-05-28T12:15:43Z</dcterms:modified>
  <cp:category>calendarlabs.com;Calendar</cp:category>
</cp:coreProperties>
</file>