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70" r:id="rId3"/>
    <p:sldId id="271" r:id="rId4"/>
    <p:sldId id="272" r:id="rId5"/>
    <p:sldId id="257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1074" y="12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B90D0-EC8C-4877-BC90-66660B999A93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41BAB-524E-43DB-A181-6CF740C22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8FE3-6CA0-4AB2-BA0A-D52374D64D31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1BA9-761D-4F74-9C74-06FE67672F85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AFFA8-1634-4C72-A3C3-0B3B8AE1C819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1A22-97E2-45E5-92D5-40A163779C68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0112-42F4-4201-A919-999C0D13B508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6B71-1545-4469-BF84-593D46F7B272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72A5-743D-4969-97F5-EB9BB191D9B7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28D4-440F-4B19-9A7E-22457829616C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77D-2EA3-4C46-8011-AF3ED81AD6F0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BC11-B664-43E1-878C-B2EA05FF23BD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1628-6CBF-45BD-ACF7-2310041AE7B4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40379-F38E-4267-86A6-A901EB8A614F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A0BD9-2600-4EF8-9DD5-3000CD62F2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500632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JANUARY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3722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01: </a:t>
            </a:r>
            <a:r>
              <a:rPr lang="en-US" sz="1200" dirty="0">
                <a:solidFill>
                  <a:schemeClr val="dk1"/>
                </a:solidFill>
              </a:rPr>
              <a:t>New Year's Day</a:t>
            </a:r>
          </a:p>
          <a:p>
            <a:r>
              <a:rPr lang="en-US" sz="1200" dirty="0"/>
              <a:t>18 : </a:t>
            </a:r>
            <a:r>
              <a:rPr lang="en-US" sz="1200" dirty="0">
                <a:solidFill>
                  <a:schemeClr val="dk1"/>
                </a:solidFill>
              </a:rPr>
              <a:t>M L King Day</a:t>
            </a:r>
            <a:endParaRPr lang="en-US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883697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960806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OCTOBER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3118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1200" dirty="0"/>
              <a:t>11</a:t>
            </a:r>
            <a:r>
              <a:rPr lang="en-US" sz="1200" b="1" dirty="0"/>
              <a:t>: </a:t>
            </a:r>
            <a:r>
              <a:rPr lang="en-US" sz="1200" dirty="0"/>
              <a:t>Columbus Day</a:t>
            </a:r>
            <a:endParaRPr lang="en-US" sz="1200" b="1" dirty="0"/>
          </a:p>
          <a:p>
            <a:endParaRPr lang="en-US" sz="1200" dirty="0">
              <a:solidFill>
                <a:schemeClr val="dk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411575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560421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NOVEMBER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491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11: </a:t>
            </a:r>
            <a:r>
              <a:rPr lang="en-US" sz="1200" dirty="0">
                <a:solidFill>
                  <a:schemeClr val="dk1"/>
                </a:solidFill>
              </a:rPr>
              <a:t>Veterans Day</a:t>
            </a:r>
            <a:endParaRPr lang="en-US" sz="1200" dirty="0"/>
          </a:p>
          <a:p>
            <a:r>
              <a:rPr lang="en-US" sz="1200" dirty="0"/>
              <a:t>25: </a:t>
            </a:r>
            <a:r>
              <a:rPr lang="en-US" sz="1200" dirty="0">
                <a:solidFill>
                  <a:schemeClr val="dk1"/>
                </a:solidFill>
              </a:rPr>
              <a:t>Thanksgiving Day</a:t>
            </a:r>
            <a:endParaRPr lang="en-US" sz="12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741962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727022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DECEMBER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304800" y="571500"/>
            <a:ext cx="20306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24: Christmas Holiday</a:t>
            </a:r>
          </a:p>
          <a:p>
            <a:r>
              <a:rPr lang="en-US" sz="1200" dirty="0"/>
              <a:t>25: </a:t>
            </a:r>
            <a:r>
              <a:rPr lang="en-US" sz="1200" dirty="0">
                <a:solidFill>
                  <a:schemeClr val="dk1"/>
                </a:solidFill>
              </a:rPr>
              <a:t>Christmas</a:t>
            </a:r>
          </a:p>
          <a:p>
            <a:r>
              <a:rPr lang="en-US" sz="1200" dirty="0">
                <a:solidFill>
                  <a:schemeClr val="dk1"/>
                </a:solidFill>
              </a:rPr>
              <a:t>31: New Year’s Day Holiday</a:t>
            </a:r>
            <a:endParaRPr lang="en-US" sz="12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306946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093135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FEBRUARY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3741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15: Presidents' Day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012965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42341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MARCH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2934FB43-1687-320A-3489-F93C743B5B93}"/>
              </a:ext>
            </a:extLst>
          </p:cNvPr>
          <p:cNvSpPr/>
          <p:nvPr/>
        </p:nvSpPr>
        <p:spPr>
          <a:xfrm>
            <a:off x="457200" y="571500"/>
            <a:ext cx="1325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26: </a:t>
            </a:r>
            <a:r>
              <a:rPr lang="en-US" sz="1200" dirty="0">
                <a:solidFill>
                  <a:schemeClr val="dk1"/>
                </a:solidFill>
              </a:rPr>
              <a:t>Good Friday</a:t>
            </a:r>
          </a:p>
          <a:p>
            <a:r>
              <a:rPr lang="en-US" sz="1200" dirty="0"/>
              <a:t>28: </a:t>
            </a:r>
            <a:r>
              <a:rPr lang="en-US" sz="1200" dirty="0">
                <a:solidFill>
                  <a:schemeClr val="dk1"/>
                </a:solidFill>
              </a:rPr>
              <a:t>Easter Sunday</a:t>
            </a:r>
            <a:endParaRPr lang="en-US" sz="1200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366778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56795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APRIL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084038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295241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2990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31: </a:t>
            </a:r>
            <a:r>
              <a:rPr lang="en-US" sz="1200" dirty="0">
                <a:solidFill>
                  <a:schemeClr val="dk1"/>
                </a:solidFill>
              </a:rPr>
              <a:t>Memorial Day</a:t>
            </a:r>
            <a:endParaRPr lang="en-US" sz="12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18537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99011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JUNE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69190" y="574477"/>
            <a:ext cx="1822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18: Juneteenth Holiday</a:t>
            </a:r>
          </a:p>
          <a:p>
            <a:r>
              <a:rPr lang="en-US" sz="1200" dirty="0"/>
              <a:t>19: Juneteenth</a:t>
            </a:r>
          </a:p>
          <a:p>
            <a:endParaRPr lang="en-US" sz="1200" dirty="0">
              <a:solidFill>
                <a:schemeClr val="dk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335238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574620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JULY 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5812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dk1"/>
                </a:solidFill>
              </a:rPr>
              <a:t>04: Independence Day</a:t>
            </a:r>
            <a:endParaRPr lang="en-US" sz="1200" dirty="0"/>
          </a:p>
          <a:p>
            <a:r>
              <a:rPr lang="en-US" sz="1200" dirty="0"/>
              <a:t>05: </a:t>
            </a:r>
            <a:r>
              <a:rPr lang="en-US" sz="1200" dirty="0">
                <a:solidFill>
                  <a:schemeClr val="dk1"/>
                </a:solidFill>
              </a:rPr>
              <a:t>Independence Day</a:t>
            </a:r>
          </a:p>
          <a:p>
            <a:r>
              <a:rPr lang="en-US" sz="1200" dirty="0">
                <a:solidFill>
                  <a:schemeClr val="dk1"/>
                </a:solidFill>
              </a:rPr>
              <a:t>        Holiday</a:t>
            </a:r>
            <a:endParaRPr lang="en-US" sz="12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100272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682296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AUGUST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54886"/>
              </p:ext>
            </p:extLst>
          </p:nvPr>
        </p:nvGraphicFramePr>
        <p:xfrm>
          <a:off x="2438400" y="800100"/>
          <a:ext cx="6553197" cy="4622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SUN</a:t>
                      </a:r>
                    </a:p>
                  </a:txBody>
                  <a:tcPr marT="38100" marB="381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MON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TUE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WED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THU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FRI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SAT</a:t>
                      </a:r>
                    </a:p>
                  </a:txBody>
                  <a:tcPr marT="38100" marB="381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849792"/>
              </p:ext>
            </p:extLst>
          </p:nvPr>
        </p:nvGraphicFramePr>
        <p:xfrm>
          <a:off x="2438400" y="237067"/>
          <a:ext cx="6553200" cy="56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3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SEPTEMBER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2027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8100" marB="3810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-342106" y="2895600"/>
            <a:ext cx="52570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419100" y="2895600"/>
            <a:ext cx="5257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28600" y="1409700"/>
            <a:ext cx="1550936" cy="307777"/>
            <a:chOff x="228600" y="1409700"/>
            <a:chExt cx="1550936" cy="307777"/>
          </a:xfrm>
        </p:grpSpPr>
        <p:sp>
          <p:nvSpPr>
            <p:cNvPr id="17" name="Rectangle 16"/>
            <p:cNvSpPr/>
            <p:nvPr/>
          </p:nvSpPr>
          <p:spPr>
            <a:xfrm>
              <a:off x="228600" y="1485900"/>
              <a:ext cx="1524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600" y="1409700"/>
              <a:ext cx="1169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 Meetings</a:t>
              </a:r>
            </a:p>
          </p:txBody>
        </p:sp>
      </p:grpSp>
      <p:grpSp>
        <p:nvGrpSpPr>
          <p:cNvPr id="3" name="Group 27"/>
          <p:cNvGrpSpPr/>
          <p:nvPr/>
        </p:nvGrpSpPr>
        <p:grpSpPr>
          <a:xfrm>
            <a:off x="228600" y="2247900"/>
            <a:ext cx="1600200" cy="369332"/>
            <a:chOff x="228600" y="2247900"/>
            <a:chExt cx="1600200" cy="369332"/>
          </a:xfrm>
        </p:grpSpPr>
        <p:sp>
          <p:nvSpPr>
            <p:cNvPr id="18" name="Rectangle 17"/>
            <p:cNvSpPr/>
            <p:nvPr/>
          </p:nvSpPr>
          <p:spPr>
            <a:xfrm>
              <a:off x="228600" y="2400300"/>
              <a:ext cx="152400" cy="152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9600" y="22479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Key</a:t>
              </a:r>
              <a:r>
                <a:rPr lang="en-US" dirty="0"/>
                <a:t> </a:t>
              </a:r>
              <a:r>
                <a:rPr lang="en-US" sz="1400" dirty="0"/>
                <a:t>Prioritizes</a:t>
              </a: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2400" y="3009900"/>
          <a:ext cx="1901952" cy="24587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87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2705100"/>
          <a:ext cx="19019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8"/>
          <p:cNvGrpSpPr/>
          <p:nvPr/>
        </p:nvGrpSpPr>
        <p:grpSpPr>
          <a:xfrm>
            <a:off x="304800" y="266700"/>
            <a:ext cx="1108033" cy="307777"/>
            <a:chOff x="304800" y="266700"/>
            <a:chExt cx="1108033" cy="307777"/>
          </a:xfrm>
        </p:grpSpPr>
        <p:sp>
          <p:nvSpPr>
            <p:cNvPr id="16" name="Rectangle 15"/>
            <p:cNvSpPr/>
            <p:nvPr/>
          </p:nvSpPr>
          <p:spPr>
            <a:xfrm>
              <a:off x="304800" y="3429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600" y="266700"/>
              <a:ext cx="8032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Holidays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57200" y="571500"/>
            <a:ext cx="10409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06: </a:t>
            </a:r>
            <a:r>
              <a:rPr lang="en-US" sz="1200" dirty="0">
                <a:solidFill>
                  <a:schemeClr val="dk1"/>
                </a:solidFill>
              </a:rPr>
              <a:t>Labor Day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468639"/>
            <a:ext cx="837238" cy="1504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483</TotalTime>
  <Words>631</Words>
  <Application>Microsoft Office PowerPoint</Application>
  <PresentationFormat>On-screen Show (16:10)</PresentationFormat>
  <Paragraphs>527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 point Calendar - Calendarlabs.com</dc:title>
  <dc:subject>2027 power point Calendar - Calendarlabs.com</dc:subject>
  <dc:creator>CalendarLabs.com</dc:creator>
  <cp:keywords>Monthly Calendar; Calendarlabs.com</cp:keywords>
  <dc:description>All Rights Reserved. Copyright © CalendarLabs.com. Do not distribute or sale without written permission.</dc:description>
  <cp:lastModifiedBy>Dell</cp:lastModifiedBy>
  <cp:revision>39</cp:revision>
  <dcterms:created xsi:type="dcterms:W3CDTF">2020-12-11T07:31:15Z</dcterms:created>
  <dcterms:modified xsi:type="dcterms:W3CDTF">2024-05-28T12:20:13Z</dcterms:modified>
  <cp:category>Monthly Calendar;Calendarlabs.com</cp:category>
</cp:coreProperties>
</file>