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D371B-4F41-4E21-9C99-3DA1D8AD8B01}" type="datetimeFigureOut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B4975-EB91-4DBE-B398-0D350D0940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5B4975-EB91-4DBE-B398-0D350D0940F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21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9B5AE54-C3D1-4539-AD78-D17A1831BAAA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Template © calendarlabs.com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EF5C-8766-41BF-8386-8B420D67A030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C3571327-52C3-45D2-9A55-709E0FBC3DB2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7ADC2-8C8F-4D28-987F-3FCC7DF4C01A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D640B-FA34-4C99-B13F-7D806A1F21FC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Template © calendarlabs.com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A740EAB-F49E-432B-A27D-CAEFE4A772EB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/>
              <a:t>Template © calendarlabs.com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286FC4-ED2A-4AD8-81E9-8CC377943D15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3AB57-0B79-4822-B08F-60E31CACF1BC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B6701-D305-451E-AEF7-03DF3FF4169C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F0F30-0533-4DED-AB14-3A5FE8F2F1A8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EFD66B65-7FBE-424F-AAB4-562E5C01F541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r>
              <a:rPr lang="en-US" dirty="0"/>
              <a:t>Template © calendarlabs.com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8CCAC1-8976-4DD2-90A5-C5E778D429A9}" type="datetime1">
              <a:rPr lang="en-US" smtClean="0"/>
              <a:pPr/>
              <a:t>6/7/2024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Template © calendarlabs.com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867420-6BA3-4C39-8925-04C6E2765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2286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cap="all" baseline="0" dirty="0">
                          <a:effectLst/>
                          <a:latin typeface="Century" pitchFamily="18" charset="0"/>
                          <a:ea typeface="Adobe Gothic Std B" pitchFamily="34" charset="-128"/>
                        </a:rPr>
                        <a:t>January</a:t>
                      </a:r>
                      <a:endParaRPr lang="en-US" sz="2000" b="1" i="0" u="none" strike="noStrike" cap="all" baseline="0" dirty="0">
                        <a:effectLst/>
                        <a:latin typeface="Century" pitchFamily="18" charset="0"/>
                        <a:ea typeface="Adobe Gothic Std B" pitchFamily="34" charset="-128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31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E860D5-7514-4BD6-9D5C-9127B11CE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090886"/>
              </p:ext>
            </p:extLst>
          </p:nvPr>
        </p:nvGraphicFramePr>
        <p:xfrm>
          <a:off x="6172200" y="1504950"/>
          <a:ext cx="2736678" cy="2442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0113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113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113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113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113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113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March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31 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80582"/>
              </p:ext>
            </p:extLst>
          </p:nvPr>
        </p:nvGraphicFramePr>
        <p:xfrm>
          <a:off x="3276600" y="361950"/>
          <a:ext cx="2656652" cy="2442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1978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February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80582"/>
              </p:ext>
            </p:extLst>
          </p:nvPr>
        </p:nvGraphicFramePr>
        <p:xfrm>
          <a:off x="3200400" y="361950"/>
          <a:ext cx="2752344" cy="2442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February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57200" y="6667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JAN 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New Year's Day</a:t>
                      </a:r>
                      <a:endParaRPr lang="en-US" sz="1000" u="none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itchFamily="18" charset="0"/>
                        </a:rPr>
                        <a:t>JAN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M L King Day</a:t>
                      </a:r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431629"/>
              </p:ext>
            </p:extLst>
          </p:nvPr>
        </p:nvGraphicFramePr>
        <p:xfrm>
          <a:off x="3581400" y="31051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itchFamily="18" charset="0"/>
                        </a:rPr>
                        <a:t>FEB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Presidents' Day</a:t>
                      </a:r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79330"/>
              </p:ext>
            </p:extLst>
          </p:nvPr>
        </p:nvGraphicFramePr>
        <p:xfrm>
          <a:off x="6390452" y="742950"/>
          <a:ext cx="2143948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2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anose="02040604050505020304" pitchFamily="18" charset="0"/>
                        </a:rPr>
                        <a:t>MAR 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Good Friday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anose="02040604050505020304" pitchFamily="18" charset="0"/>
                        </a:rPr>
                        <a:t>MAR 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Easter Sunday</a:t>
                      </a:r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57200" y="44767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ookman Old Style" pitchFamily="18" charset="0"/>
              </a:rPr>
              <a:t>2027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775" y="4705350"/>
            <a:ext cx="1178182" cy="21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2286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cap="all" baseline="0" dirty="0">
                          <a:effectLst/>
                          <a:latin typeface="Century" pitchFamily="18" charset="0"/>
                        </a:rPr>
                        <a:t>APRIL</a:t>
                      </a:r>
                      <a:endParaRPr lang="en-US" sz="2000" b="1" i="0" u="none" strike="noStrike" cap="all" baseline="0" dirty="0"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E860D5-7514-4BD6-9D5C-9127B11CE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489983"/>
              </p:ext>
            </p:extLst>
          </p:nvPr>
        </p:nvGraphicFramePr>
        <p:xfrm>
          <a:off x="61722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JUNE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5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80582"/>
              </p:ext>
            </p:extLst>
          </p:nvPr>
        </p:nvGraphicFramePr>
        <p:xfrm>
          <a:off x="3276600" y="361950"/>
          <a:ext cx="2656652" cy="2442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1978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February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80582"/>
              </p:ext>
            </p:extLst>
          </p:nvPr>
        </p:nvGraphicFramePr>
        <p:xfrm>
          <a:off x="3200400" y="361950"/>
          <a:ext cx="2752344" cy="2442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MAY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31 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44767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ookman Old Style" pitchFamily="18" charset="0"/>
              </a:rPr>
              <a:t>2027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219461"/>
              </p:ext>
            </p:extLst>
          </p:nvPr>
        </p:nvGraphicFramePr>
        <p:xfrm>
          <a:off x="457200" y="6667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670113"/>
              </p:ext>
            </p:extLst>
          </p:nvPr>
        </p:nvGraphicFramePr>
        <p:xfrm>
          <a:off x="3581400" y="31051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itchFamily="18" charset="0"/>
                        </a:rPr>
                        <a:t>MAY</a:t>
                      </a:r>
                      <a:r>
                        <a:rPr lang="en-US" sz="1000" baseline="0" dirty="0">
                          <a:latin typeface="Century" pitchFamily="18" charset="0"/>
                        </a:rPr>
                        <a:t> </a:t>
                      </a:r>
                      <a:r>
                        <a:rPr lang="en-US" sz="1000" dirty="0">
                          <a:latin typeface="Century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Memorial Day</a:t>
                      </a:r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68643"/>
              </p:ext>
            </p:extLst>
          </p:nvPr>
        </p:nvGraphicFramePr>
        <p:xfrm>
          <a:off x="6400800" y="7429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JUN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Juneteenth Holiday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000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JUN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Juneteenth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775" y="4705350"/>
            <a:ext cx="1178182" cy="21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2286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cap="all" baseline="0" dirty="0">
                          <a:effectLst/>
                          <a:latin typeface="Century" pitchFamily="18" charset="0"/>
                        </a:rPr>
                        <a:t>JULY</a:t>
                      </a:r>
                      <a:endParaRPr lang="en-US" sz="2000" b="1" i="0" u="none" strike="noStrike" cap="all" baseline="0" dirty="0"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E860D5-7514-4BD6-9D5C-9127B11CE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489983"/>
              </p:ext>
            </p:extLst>
          </p:nvPr>
        </p:nvGraphicFramePr>
        <p:xfrm>
          <a:off x="61722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SEPTEMBER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30 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80582"/>
              </p:ext>
            </p:extLst>
          </p:nvPr>
        </p:nvGraphicFramePr>
        <p:xfrm>
          <a:off x="3200400" y="361950"/>
          <a:ext cx="2752344" cy="2442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AUGUST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31 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44767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ookman Old Style" pitchFamily="18" charset="0"/>
              </a:rPr>
              <a:t>2027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497456"/>
              </p:ext>
            </p:extLst>
          </p:nvPr>
        </p:nvGraphicFramePr>
        <p:xfrm>
          <a:off x="304799" y="666750"/>
          <a:ext cx="2659253" cy="5929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5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811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JUL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 04</a:t>
                      </a:r>
                      <a:endParaRPr lang="en-US" sz="1000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Independence 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069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itchFamily="18" charset="0"/>
                        </a:rPr>
                        <a:t>JUL 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Independence Day Holiday</a:t>
                      </a:r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81400" y="31051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400800" y="7429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SEP 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Labor 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775" y="4705350"/>
            <a:ext cx="1178182" cy="216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860D57-B8CF-44C4-8519-E46D8A6C5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380582"/>
              </p:ext>
            </p:extLst>
          </p:nvPr>
        </p:nvGraphicFramePr>
        <p:xfrm>
          <a:off x="3200400" y="361950"/>
          <a:ext cx="2752344" cy="24423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NOVEMBER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2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48555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2980B9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736CE8-6D6F-4002-88B1-3CCDA380A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997318"/>
              </p:ext>
            </p:extLst>
          </p:nvPr>
        </p:nvGraphicFramePr>
        <p:xfrm>
          <a:off x="2286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cap="all" baseline="0" dirty="0">
                          <a:effectLst/>
                          <a:latin typeface="Century" pitchFamily="18" charset="0"/>
                        </a:rPr>
                        <a:t>OCTOBER</a:t>
                      </a:r>
                      <a:endParaRPr lang="en-US" sz="2000" b="1" i="0" u="none" strike="noStrike" cap="all" baseline="0" dirty="0"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7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9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19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29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30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31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7E860D5-7514-4BD6-9D5C-9127B11CE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489983"/>
              </p:ext>
            </p:extLst>
          </p:nvPr>
        </p:nvGraphicFramePr>
        <p:xfrm>
          <a:off x="6172200" y="1504950"/>
          <a:ext cx="2735453" cy="2442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0779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390779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478824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cap="all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entury" pitchFamily="18" charset="0"/>
                        </a:rPr>
                        <a:t>DECEMBER</a:t>
                      </a:r>
                      <a:endParaRPr lang="en-US" sz="2000" b="0" i="0" u="none" strike="noStrike" cap="all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25718" marB="2571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Su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Mo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Tu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We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Th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Fr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Century" pitchFamily="18" charset="0"/>
                        </a:rPr>
                        <a:t>Sa</a:t>
                      </a:r>
                      <a:endParaRPr lang="en-US" sz="1400" b="1" i="0" u="none" strike="noStrike" dirty="0">
                        <a:solidFill>
                          <a:schemeClr val="accent4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24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25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27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28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30 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31 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254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solidFill>
                            <a:schemeClr val="bg1"/>
                          </a:solidFill>
                          <a:effectLst/>
                          <a:latin typeface="Century" pitchFamily="18" charset="0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chemeClr val="bg1"/>
                        </a:solidFill>
                        <a:effectLst/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44767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ookman Old Style" pitchFamily="18" charset="0"/>
              </a:rPr>
              <a:t>2027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860571"/>
              </p:ext>
            </p:extLst>
          </p:nvPr>
        </p:nvGraphicFramePr>
        <p:xfrm>
          <a:off x="457200" y="6667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OCT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Columbus 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81400" y="3105150"/>
          <a:ext cx="2133600" cy="48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NOV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Veterans 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itchFamily="18" charset="0"/>
                        </a:rPr>
                        <a:t>NOV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i="0" u="none" strike="noStrike" kern="1200" dirty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Thanksgiving Day</a:t>
                      </a:r>
                      <a:endParaRPr lang="en-US" sz="1000" dirty="0"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880110"/>
              </p:ext>
            </p:extLst>
          </p:nvPr>
        </p:nvGraphicFramePr>
        <p:xfrm>
          <a:off x="6400800" y="548266"/>
          <a:ext cx="2506853" cy="8482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9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1871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anose="02040604050505020304" pitchFamily="18" charset="0"/>
                        </a:rPr>
                        <a:t>DEC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u="none" strike="noStrike" kern="1200" dirty="0">
                          <a:solidFill>
                            <a:schemeClr val="tx1"/>
                          </a:solidFill>
                          <a:latin typeface="Century" panose="02040604050505020304" pitchFamily="18" charset="0"/>
                        </a:rPr>
                        <a:t>Christmas Holiday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871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  <a:latin typeface="Century" pitchFamily="18" charset="0"/>
                        </a:rPr>
                        <a:t>DEC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000" b="0" u="none" strike="noStrike" kern="1200" dirty="0">
                          <a:solidFill>
                            <a:schemeClr val="tx1"/>
                          </a:solidFill>
                          <a:latin typeface="Century" panose="02040604050505020304" pitchFamily="18" charset="0"/>
                        </a:rPr>
                        <a:t>Christmas</a:t>
                      </a:r>
                      <a:endParaRPr lang="en-US" sz="1000" u="sng" dirty="0">
                        <a:solidFill>
                          <a:schemeClr val="tx1"/>
                        </a:solidFill>
                        <a:latin typeface="Century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541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anose="02040604050505020304" pitchFamily="18" charset="0"/>
                        </a:rPr>
                        <a:t>DEC 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entury" panose="02040604050505020304" pitchFamily="18" charset="0"/>
                        </a:rPr>
                        <a:t>New Year’s Day Holiday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637418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775" y="4705350"/>
            <a:ext cx="1178182" cy="216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185</TotalTime>
  <Words>611</Words>
  <Application>Microsoft Office PowerPoint</Application>
  <PresentationFormat>On-screen Show (16:9)</PresentationFormat>
  <Paragraphs>673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Adobe Gothic Std B</vt:lpstr>
      <vt:lpstr>Bookman Old Style</vt:lpstr>
      <vt:lpstr>Calibri</vt:lpstr>
      <vt:lpstr>Century</vt:lpstr>
      <vt:lpstr>Tw Cen MT</vt:lpstr>
      <vt:lpstr>Wingdings</vt:lpstr>
      <vt:lpstr>Wingdings 2</vt:lpstr>
      <vt:lpstr>Median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power point Calendar- CalendarLabs.com</dc:title>
  <dc:subject>2027 power point Calendar- CalendarLabs.com</dc:subject>
  <dc:creator>CalendarLabs.com</dc:creator>
  <cp:keywords>Calendar; CalendarLabs.com</cp:keywords>
  <dc:description>All Rights Reserved. Copyright © CalendarLabs.com. Do not distribute or sale without written permission.</dc:description>
  <cp:lastModifiedBy>Dell</cp:lastModifiedBy>
  <cp:revision>27</cp:revision>
  <dcterms:created xsi:type="dcterms:W3CDTF">2020-12-11T10:21:42Z</dcterms:created>
  <dcterms:modified xsi:type="dcterms:W3CDTF">2024-06-07T09:23:54Z</dcterms:modified>
  <cp:category>Quarterly Calendar;CalendarLabs.com</cp:category>
</cp:coreProperties>
</file>