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67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D769307-6A49-4496-835A-07D3E6D1C145}" type="datetimeFigureOut">
              <a:rPr lang="en-US" smtClean="0"/>
              <a:pPr/>
              <a:t>6/7/2024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A78AD57-87F0-4C25-B79C-4AE2A66B8EF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304B71-BF42-43A2-8B8D-51420A75340A}" type="datetimeFigureOut">
              <a:rPr lang="en-US" smtClean="0"/>
              <a:pPr/>
              <a:t>6/7/2024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C477E4-63C7-4345-9673-7F6C9E81DFD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304B71-BF42-43A2-8B8D-51420A75340A}" type="datetimeFigureOut">
              <a:rPr lang="en-US" smtClean="0"/>
              <a:pPr/>
              <a:t>6/7/2024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C477E4-63C7-4345-9673-7F6C9E81DFD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304B71-BF42-43A2-8B8D-51420A75340A}" type="datetimeFigureOut">
              <a:rPr lang="en-US" smtClean="0"/>
              <a:pPr/>
              <a:t>6/7/2024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C477E4-63C7-4345-9673-7F6C9E81DFD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304B71-BF42-43A2-8B8D-51420A75340A}" type="datetimeFigureOut">
              <a:rPr lang="en-US" smtClean="0"/>
              <a:pPr/>
              <a:t>6/7/2024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C477E4-63C7-4345-9673-7F6C9E81DFD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304B71-BF42-43A2-8B8D-51420A75340A}" type="datetimeFigureOut">
              <a:rPr lang="en-US" smtClean="0"/>
              <a:pPr/>
              <a:t>6/7/2024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C477E4-63C7-4345-9673-7F6C9E81DFD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304B71-BF42-43A2-8B8D-51420A75340A}" type="datetimeFigureOut">
              <a:rPr lang="en-US" smtClean="0"/>
              <a:pPr/>
              <a:t>6/7/2024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C477E4-63C7-4345-9673-7F6C9E81DFD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304B71-BF42-43A2-8B8D-51420A75340A}" type="datetimeFigureOut">
              <a:rPr lang="en-US" smtClean="0"/>
              <a:pPr/>
              <a:t>6/7/2024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C477E4-63C7-4345-9673-7F6C9E81DFD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304B71-BF42-43A2-8B8D-51420A75340A}" type="datetimeFigureOut">
              <a:rPr lang="en-US" smtClean="0"/>
              <a:pPr/>
              <a:t>6/7/2024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C477E4-63C7-4345-9673-7F6C9E81DFD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304B71-BF42-43A2-8B8D-51420A75340A}" type="datetimeFigureOut">
              <a:rPr lang="en-US" smtClean="0"/>
              <a:pPr/>
              <a:t>6/7/2024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C477E4-63C7-4345-9673-7F6C9E81DFD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304B71-BF42-43A2-8B8D-51420A75340A}" type="datetimeFigureOut">
              <a:rPr lang="en-US" smtClean="0"/>
              <a:pPr/>
              <a:t>6/7/2024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C477E4-63C7-4345-9673-7F6C9E81DFD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304B71-BF42-43A2-8B8D-51420A75340A}" type="datetimeFigureOut">
              <a:rPr lang="en-US" smtClean="0"/>
              <a:pPr/>
              <a:t>6/7/2024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C477E4-63C7-4345-9673-7F6C9E81DFD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304B71-BF42-43A2-8B8D-51420A75340A}" type="datetimeFigureOut">
              <a:rPr lang="en-US" smtClean="0"/>
              <a:pPr/>
              <a:t>6/7/2024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C477E4-63C7-4345-9673-7F6C9E81DFD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6" name="Table 15">
            <a:extLst>
              <a:ext uri="{FF2B5EF4-FFF2-40B4-BE49-F238E27FC236}">
                <a16:creationId xmlns:a16="http://schemas.microsoft.com/office/drawing/2014/main" id="{CF736CE8-6D6F-4002-88B1-3CCDA380A30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50627320"/>
              </p:ext>
            </p:extLst>
          </p:nvPr>
        </p:nvGraphicFramePr>
        <p:xfrm>
          <a:off x="454971" y="1219200"/>
          <a:ext cx="1913919" cy="150779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3417">
                  <a:extLst>
                    <a:ext uri="{9D8B030D-6E8A-4147-A177-3AD203B41FA5}">
                      <a16:colId xmlns:a16="http://schemas.microsoft.com/office/drawing/2014/main" val="852127212"/>
                    </a:ext>
                  </a:extLst>
                </a:gridCol>
                <a:gridCol w="273417">
                  <a:extLst>
                    <a:ext uri="{9D8B030D-6E8A-4147-A177-3AD203B41FA5}">
                      <a16:colId xmlns:a16="http://schemas.microsoft.com/office/drawing/2014/main" val="4114697699"/>
                    </a:ext>
                  </a:extLst>
                </a:gridCol>
                <a:gridCol w="273417">
                  <a:extLst>
                    <a:ext uri="{9D8B030D-6E8A-4147-A177-3AD203B41FA5}">
                      <a16:colId xmlns:a16="http://schemas.microsoft.com/office/drawing/2014/main" val="2938782546"/>
                    </a:ext>
                  </a:extLst>
                </a:gridCol>
                <a:gridCol w="273417">
                  <a:extLst>
                    <a:ext uri="{9D8B030D-6E8A-4147-A177-3AD203B41FA5}">
                      <a16:colId xmlns:a16="http://schemas.microsoft.com/office/drawing/2014/main" val="3409590460"/>
                    </a:ext>
                  </a:extLst>
                </a:gridCol>
                <a:gridCol w="273417">
                  <a:extLst>
                    <a:ext uri="{9D8B030D-6E8A-4147-A177-3AD203B41FA5}">
                      <a16:colId xmlns:a16="http://schemas.microsoft.com/office/drawing/2014/main" val="1754040478"/>
                    </a:ext>
                  </a:extLst>
                </a:gridCol>
                <a:gridCol w="273417">
                  <a:extLst>
                    <a:ext uri="{9D8B030D-6E8A-4147-A177-3AD203B41FA5}">
                      <a16:colId xmlns:a16="http://schemas.microsoft.com/office/drawing/2014/main" val="1799877051"/>
                    </a:ext>
                  </a:extLst>
                </a:gridCol>
                <a:gridCol w="273417">
                  <a:extLst>
                    <a:ext uri="{9D8B030D-6E8A-4147-A177-3AD203B41FA5}">
                      <a16:colId xmlns:a16="http://schemas.microsoft.com/office/drawing/2014/main" val="3154827864"/>
                    </a:ext>
                  </a:extLst>
                </a:gridCol>
              </a:tblGrid>
              <a:tr h="315822"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en-US" sz="1400" b="1" u="none" strike="noStrike" cap="all" baseline="0" dirty="0">
                          <a:effectLst/>
                        </a:rPr>
                        <a:t>January</a:t>
                      </a:r>
                      <a:endParaRPr lang="en-US" sz="1400" b="1" i="0" u="none" strike="noStrike" cap="all" baseline="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34290" marB="3429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extLst>
                  <a:ext uri="{0D108BD9-81ED-4DB2-BD59-A6C34878D82A}">
                    <a16:rowId xmlns:a16="http://schemas.microsoft.com/office/drawing/2014/main" val="2167744042"/>
                  </a:ext>
                </a:extLst>
              </a:tr>
              <a:tr h="18338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u="none" strike="noStrike" dirty="0">
                          <a:effectLst/>
                        </a:rPr>
                        <a:t>Su</a:t>
                      </a:r>
                      <a:endParaRPr lang="en-US" sz="1000" b="1" i="0" u="none" strike="noStrike" dirty="0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u="none" strike="noStrike" dirty="0">
                          <a:effectLst/>
                        </a:rPr>
                        <a:t>Mo</a:t>
                      </a:r>
                      <a:endParaRPr lang="en-US" sz="1000" b="1" i="0" u="none" strike="noStrike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u="none" strike="noStrike" dirty="0">
                          <a:effectLst/>
                        </a:rPr>
                        <a:t>Tu</a:t>
                      </a:r>
                      <a:endParaRPr lang="en-US" sz="1000" b="1" i="0" u="none" strike="noStrike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u="none" strike="noStrike" dirty="0">
                          <a:effectLst/>
                        </a:rPr>
                        <a:t>We</a:t>
                      </a:r>
                      <a:endParaRPr lang="en-US" sz="1000" b="1" i="0" u="none" strike="noStrike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u="none" strike="noStrike" dirty="0" err="1">
                          <a:effectLst/>
                        </a:rPr>
                        <a:t>Th</a:t>
                      </a:r>
                      <a:endParaRPr lang="en-US" sz="1000" b="1" i="0" u="none" strike="noStrike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u="none" strike="noStrike" dirty="0">
                          <a:effectLst/>
                        </a:rPr>
                        <a:t>Fr</a:t>
                      </a:r>
                      <a:endParaRPr lang="en-US" sz="1000" b="1" i="0" u="none" strike="noStrike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u="none" strike="noStrike" dirty="0">
                          <a:effectLst/>
                        </a:rPr>
                        <a:t>Sa</a:t>
                      </a:r>
                      <a:endParaRPr lang="en-US" sz="1000" b="1" i="0" u="none" strike="noStrike" dirty="0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704247368"/>
                  </a:ext>
                </a:extLst>
              </a:tr>
              <a:tr h="168099">
                <a:tc>
                  <a:txBody>
                    <a:bodyPr/>
                    <a:lstStyle/>
                    <a:p>
                      <a:pPr algn="ctr" rtl="0" fontAlgn="ctr"/>
                      <a:endParaRPr lang="en-US" sz="1050" b="0" i="0" u="none" strike="noStrike" dirty="0">
                        <a:solidFill>
                          <a:srgbClr val="2980B9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050" b="0" i="0" u="none" strike="noStrike" dirty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050" b="0" i="0" u="none" strike="noStrike" dirty="0">
                        <a:solidFill>
                          <a:srgbClr val="2980B9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050" b="0" i="0" u="none" strike="noStrike" dirty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050" b="0" i="0" u="none" strike="noStrike" dirty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708548140"/>
                  </a:ext>
                </a:extLst>
              </a:tr>
              <a:tr h="168099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636287935"/>
                  </a:ext>
                </a:extLst>
              </a:tr>
              <a:tr h="168099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bg1"/>
                          </a:solidFill>
                          <a:effectLst/>
                        </a:rPr>
                        <a:t>12</a:t>
                      </a:r>
                      <a:endParaRPr lang="en-US" sz="105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bg1"/>
                          </a:solidFill>
                          <a:effectLst/>
                        </a:rPr>
                        <a:t>13</a:t>
                      </a:r>
                      <a:endParaRPr lang="en-US" sz="105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bg1"/>
                          </a:solidFill>
                          <a:effectLst/>
                        </a:rPr>
                        <a:t>14</a:t>
                      </a:r>
                      <a:endParaRPr lang="en-US" sz="105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bg1"/>
                          </a:solidFill>
                          <a:effectLst/>
                        </a:rPr>
                        <a:t>15</a:t>
                      </a:r>
                      <a:endParaRPr lang="en-US" sz="105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bg1"/>
                          </a:solidFill>
                          <a:effectLst/>
                        </a:rPr>
                        <a:t>16</a:t>
                      </a:r>
                      <a:endParaRPr lang="en-US" sz="105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487669266"/>
                  </a:ext>
                </a:extLst>
              </a:tr>
              <a:tr h="168099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17</a:t>
                      </a: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bg1"/>
                          </a:solidFill>
                          <a:effectLst/>
                        </a:rPr>
                        <a:t>19</a:t>
                      </a:r>
                      <a:endParaRPr lang="en-US" sz="105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bg1"/>
                          </a:solidFill>
                          <a:effectLst/>
                        </a:rPr>
                        <a:t>20</a:t>
                      </a:r>
                      <a:endParaRPr lang="en-US" sz="105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bg1"/>
                          </a:solidFill>
                          <a:effectLst/>
                        </a:rPr>
                        <a:t>21</a:t>
                      </a:r>
                      <a:endParaRPr lang="en-US" sz="105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bg1"/>
                          </a:solidFill>
                          <a:effectLst/>
                        </a:rPr>
                        <a:t>22</a:t>
                      </a:r>
                      <a:endParaRPr lang="en-US" sz="105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bg1"/>
                          </a:solidFill>
                          <a:effectLst/>
                        </a:rPr>
                        <a:t>23</a:t>
                      </a:r>
                      <a:endParaRPr lang="en-US" sz="105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20992716"/>
                  </a:ext>
                </a:extLst>
              </a:tr>
              <a:tr h="168099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24</a:t>
                      </a: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bg1"/>
                          </a:solidFill>
                          <a:effectLst/>
                        </a:rPr>
                        <a:t>26</a:t>
                      </a:r>
                      <a:endParaRPr lang="en-US" sz="105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bg1"/>
                          </a:solidFill>
                          <a:effectLst/>
                        </a:rPr>
                        <a:t>27</a:t>
                      </a:r>
                      <a:endParaRPr lang="en-US" sz="105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bg1"/>
                          </a:solidFill>
                          <a:effectLst/>
                        </a:rPr>
                        <a:t>28</a:t>
                      </a:r>
                      <a:endParaRPr lang="en-US" sz="105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29</a:t>
                      </a: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30</a:t>
                      </a: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908012774"/>
                  </a:ext>
                </a:extLst>
              </a:tr>
              <a:tr h="168099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31</a:t>
                      </a: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n-US" sz="105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n-US" sz="105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n-US" sz="105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n-US" sz="105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n-US" sz="105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n-US" sz="105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graphicFrame>
        <p:nvGraphicFramePr>
          <p:cNvPr id="17" name="Table 16">
            <a:extLst>
              <a:ext uri="{FF2B5EF4-FFF2-40B4-BE49-F238E27FC236}">
                <a16:creationId xmlns:a16="http://schemas.microsoft.com/office/drawing/2014/main" id="{C09FA94C-6640-463D-BBD6-8E13C8E3BDC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5957267"/>
              </p:ext>
            </p:extLst>
          </p:nvPr>
        </p:nvGraphicFramePr>
        <p:xfrm>
          <a:off x="454972" y="2945983"/>
          <a:ext cx="1913919" cy="1507796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273417">
                  <a:extLst>
                    <a:ext uri="{9D8B030D-6E8A-4147-A177-3AD203B41FA5}">
                      <a16:colId xmlns:a16="http://schemas.microsoft.com/office/drawing/2014/main" val="852127212"/>
                    </a:ext>
                  </a:extLst>
                </a:gridCol>
                <a:gridCol w="273417">
                  <a:extLst>
                    <a:ext uri="{9D8B030D-6E8A-4147-A177-3AD203B41FA5}">
                      <a16:colId xmlns:a16="http://schemas.microsoft.com/office/drawing/2014/main" val="4114697699"/>
                    </a:ext>
                  </a:extLst>
                </a:gridCol>
                <a:gridCol w="273417">
                  <a:extLst>
                    <a:ext uri="{9D8B030D-6E8A-4147-A177-3AD203B41FA5}">
                      <a16:colId xmlns:a16="http://schemas.microsoft.com/office/drawing/2014/main" val="2938782546"/>
                    </a:ext>
                  </a:extLst>
                </a:gridCol>
                <a:gridCol w="273417">
                  <a:extLst>
                    <a:ext uri="{9D8B030D-6E8A-4147-A177-3AD203B41FA5}">
                      <a16:colId xmlns:a16="http://schemas.microsoft.com/office/drawing/2014/main" val="3409590460"/>
                    </a:ext>
                  </a:extLst>
                </a:gridCol>
                <a:gridCol w="273417">
                  <a:extLst>
                    <a:ext uri="{9D8B030D-6E8A-4147-A177-3AD203B41FA5}">
                      <a16:colId xmlns:a16="http://schemas.microsoft.com/office/drawing/2014/main" val="1754040478"/>
                    </a:ext>
                  </a:extLst>
                </a:gridCol>
                <a:gridCol w="273417">
                  <a:extLst>
                    <a:ext uri="{9D8B030D-6E8A-4147-A177-3AD203B41FA5}">
                      <a16:colId xmlns:a16="http://schemas.microsoft.com/office/drawing/2014/main" val="1799877051"/>
                    </a:ext>
                  </a:extLst>
                </a:gridCol>
                <a:gridCol w="273417">
                  <a:extLst>
                    <a:ext uri="{9D8B030D-6E8A-4147-A177-3AD203B41FA5}">
                      <a16:colId xmlns:a16="http://schemas.microsoft.com/office/drawing/2014/main" val="3154827864"/>
                    </a:ext>
                  </a:extLst>
                </a:gridCol>
              </a:tblGrid>
              <a:tr h="315822"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 cap="all" baseline="0" dirty="0">
                          <a:effectLst/>
                        </a:rPr>
                        <a:t>May</a:t>
                      </a:r>
                      <a:endParaRPr lang="en-US" sz="1400" b="0" i="0" u="none" strike="noStrike" cap="all" baseline="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34290" marB="3429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extLst>
                  <a:ext uri="{0D108BD9-81ED-4DB2-BD59-A6C34878D82A}">
                    <a16:rowId xmlns:a16="http://schemas.microsoft.com/office/drawing/2014/main" val="2167744042"/>
                  </a:ext>
                </a:extLst>
              </a:tr>
              <a:tr h="18338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u="none" strike="noStrike" dirty="0">
                          <a:effectLst/>
                        </a:rPr>
                        <a:t>Su</a:t>
                      </a:r>
                      <a:endParaRPr lang="en-US" sz="1000" b="1" i="0" u="none" strike="noStrike" dirty="0"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u="none" strike="noStrike" dirty="0">
                          <a:effectLst/>
                        </a:rPr>
                        <a:t>Mo</a:t>
                      </a:r>
                      <a:endParaRPr lang="en-US" sz="1000" b="1" i="0" u="none" strike="noStrike" dirty="0">
                        <a:solidFill>
                          <a:schemeClr val="accent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u="none" strike="noStrike" dirty="0">
                          <a:effectLst/>
                        </a:rPr>
                        <a:t>Tu</a:t>
                      </a:r>
                      <a:endParaRPr lang="en-US" sz="1000" b="1" i="0" u="none" strike="noStrike" dirty="0">
                        <a:solidFill>
                          <a:schemeClr val="accent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u="none" strike="noStrike" dirty="0">
                          <a:effectLst/>
                        </a:rPr>
                        <a:t>We</a:t>
                      </a:r>
                      <a:endParaRPr lang="en-US" sz="1000" b="1" i="0" u="none" strike="noStrike" dirty="0">
                        <a:solidFill>
                          <a:schemeClr val="accent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u="none" strike="noStrike" dirty="0">
                          <a:effectLst/>
                        </a:rPr>
                        <a:t>Th</a:t>
                      </a:r>
                      <a:endParaRPr lang="en-US" sz="1000" b="1" i="0" u="none" strike="noStrike" dirty="0">
                        <a:solidFill>
                          <a:schemeClr val="accent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u="none" strike="noStrike" dirty="0">
                          <a:effectLst/>
                        </a:rPr>
                        <a:t>Fr</a:t>
                      </a:r>
                      <a:endParaRPr lang="en-US" sz="1000" b="1" i="0" u="none" strike="noStrike" dirty="0">
                        <a:solidFill>
                          <a:schemeClr val="accent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u="none" strike="noStrike" dirty="0">
                          <a:effectLst/>
                        </a:rPr>
                        <a:t>Sa</a:t>
                      </a:r>
                      <a:endParaRPr lang="en-US" sz="1000" b="1" i="0" u="none" strike="noStrike" dirty="0"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704247368"/>
                  </a:ext>
                </a:extLst>
              </a:tr>
              <a:tr h="168099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n-US" sz="105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n-US" sz="105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n-US" sz="105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n-US" sz="105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n-US" sz="105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05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708548140"/>
                  </a:ext>
                </a:extLst>
              </a:tr>
              <a:tr h="168099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636287935"/>
                  </a:ext>
                </a:extLst>
              </a:tr>
              <a:tr h="168099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bg1"/>
                          </a:solidFill>
                          <a:effectLst/>
                        </a:rPr>
                        <a:t>10</a:t>
                      </a:r>
                      <a:endParaRPr lang="en-US" sz="105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bg1"/>
                          </a:solidFill>
                          <a:effectLst/>
                        </a:rPr>
                        <a:t>11</a:t>
                      </a:r>
                      <a:endParaRPr lang="en-US" sz="105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bg1"/>
                          </a:solidFill>
                          <a:effectLst/>
                        </a:rPr>
                        <a:t>12</a:t>
                      </a:r>
                      <a:endParaRPr lang="en-US" sz="105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bg1"/>
                          </a:solidFill>
                          <a:effectLst/>
                        </a:rPr>
                        <a:t>13</a:t>
                      </a:r>
                      <a:endParaRPr lang="en-US" sz="105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bg1"/>
                          </a:solidFill>
                          <a:effectLst/>
                        </a:rPr>
                        <a:t>14</a:t>
                      </a:r>
                      <a:endParaRPr lang="en-US" sz="105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bg1"/>
                          </a:solidFill>
                          <a:effectLst/>
                        </a:rPr>
                        <a:t>15</a:t>
                      </a:r>
                      <a:endParaRPr lang="en-US" sz="105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487669266"/>
                  </a:ext>
                </a:extLst>
              </a:tr>
              <a:tr h="168099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bg1"/>
                          </a:solidFill>
                          <a:effectLst/>
                        </a:rPr>
                        <a:t>16</a:t>
                      </a:r>
                      <a:endParaRPr lang="en-US" sz="105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bg1"/>
                          </a:solidFill>
                          <a:effectLst/>
                        </a:rPr>
                        <a:t>17</a:t>
                      </a:r>
                      <a:endParaRPr lang="en-US" sz="105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bg1"/>
                          </a:solidFill>
                          <a:effectLst/>
                        </a:rPr>
                        <a:t>18</a:t>
                      </a:r>
                      <a:endParaRPr lang="en-US" sz="105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bg1"/>
                          </a:solidFill>
                          <a:effectLst/>
                        </a:rPr>
                        <a:t>19</a:t>
                      </a:r>
                      <a:endParaRPr lang="en-US" sz="105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bg1"/>
                          </a:solidFill>
                          <a:effectLst/>
                        </a:rPr>
                        <a:t>20</a:t>
                      </a:r>
                      <a:endParaRPr lang="en-US" sz="105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bg1"/>
                          </a:solidFill>
                          <a:effectLst/>
                        </a:rPr>
                        <a:t>21</a:t>
                      </a:r>
                      <a:endParaRPr lang="en-US" sz="105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bg1"/>
                          </a:solidFill>
                          <a:effectLst/>
                        </a:rPr>
                        <a:t>22</a:t>
                      </a:r>
                      <a:endParaRPr lang="en-US" sz="105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20992716"/>
                  </a:ext>
                </a:extLst>
              </a:tr>
              <a:tr h="168099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bg1"/>
                          </a:solidFill>
                          <a:effectLst/>
                        </a:rPr>
                        <a:t>23</a:t>
                      </a:r>
                      <a:endParaRPr lang="en-US" sz="105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bg1"/>
                          </a:solidFill>
                          <a:effectLst/>
                        </a:rPr>
                        <a:t>24</a:t>
                      </a:r>
                      <a:endParaRPr lang="en-US" sz="105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bg1"/>
                          </a:solidFill>
                          <a:effectLst/>
                        </a:rPr>
                        <a:t>25</a:t>
                      </a:r>
                      <a:endParaRPr lang="en-US" sz="105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bg1"/>
                          </a:solidFill>
                          <a:effectLst/>
                        </a:rPr>
                        <a:t>26</a:t>
                      </a:r>
                      <a:endParaRPr lang="en-US" sz="105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bg1"/>
                          </a:solidFill>
                          <a:effectLst/>
                        </a:rPr>
                        <a:t>27</a:t>
                      </a:r>
                      <a:endParaRPr lang="en-US" sz="105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bg1"/>
                          </a:solidFill>
                          <a:effectLst/>
                        </a:rPr>
                        <a:t>28</a:t>
                      </a:r>
                      <a:endParaRPr lang="en-US" sz="105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29</a:t>
                      </a: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908012774"/>
                  </a:ext>
                </a:extLst>
              </a:tr>
              <a:tr h="168099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050" u="none" strike="noStrike" dirty="0">
                          <a:solidFill>
                            <a:schemeClr val="bg1"/>
                          </a:solidFill>
                          <a:effectLst/>
                        </a:rPr>
                        <a:t> 30</a:t>
                      </a:r>
                      <a:endParaRPr lang="en-US" sz="105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050" u="none" strike="noStrike" dirty="0">
                          <a:solidFill>
                            <a:schemeClr val="bg1"/>
                          </a:solidFill>
                          <a:effectLst/>
                        </a:rPr>
                        <a:t> 31</a:t>
                      </a:r>
                      <a:endParaRPr lang="en-US" sz="105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n-US" sz="105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n-US" sz="105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n-US" sz="105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05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05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916558716"/>
                  </a:ext>
                </a:extLst>
              </a:tr>
            </a:tbl>
          </a:graphicData>
        </a:graphic>
      </p:graphicFrame>
      <p:graphicFrame>
        <p:nvGraphicFramePr>
          <p:cNvPr id="18" name="Table 17">
            <a:extLst>
              <a:ext uri="{FF2B5EF4-FFF2-40B4-BE49-F238E27FC236}">
                <a16:creationId xmlns:a16="http://schemas.microsoft.com/office/drawing/2014/main" id="{0B123B39-BD5B-4FF4-9DBA-A28A1C77FEF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27955222"/>
              </p:ext>
            </p:extLst>
          </p:nvPr>
        </p:nvGraphicFramePr>
        <p:xfrm>
          <a:off x="454972" y="4764666"/>
          <a:ext cx="1913919" cy="1507796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273417">
                  <a:extLst>
                    <a:ext uri="{9D8B030D-6E8A-4147-A177-3AD203B41FA5}">
                      <a16:colId xmlns:a16="http://schemas.microsoft.com/office/drawing/2014/main" val="852127212"/>
                    </a:ext>
                  </a:extLst>
                </a:gridCol>
                <a:gridCol w="273417">
                  <a:extLst>
                    <a:ext uri="{9D8B030D-6E8A-4147-A177-3AD203B41FA5}">
                      <a16:colId xmlns:a16="http://schemas.microsoft.com/office/drawing/2014/main" val="4114697699"/>
                    </a:ext>
                  </a:extLst>
                </a:gridCol>
                <a:gridCol w="273417">
                  <a:extLst>
                    <a:ext uri="{9D8B030D-6E8A-4147-A177-3AD203B41FA5}">
                      <a16:colId xmlns:a16="http://schemas.microsoft.com/office/drawing/2014/main" val="2938782546"/>
                    </a:ext>
                  </a:extLst>
                </a:gridCol>
                <a:gridCol w="273417">
                  <a:extLst>
                    <a:ext uri="{9D8B030D-6E8A-4147-A177-3AD203B41FA5}">
                      <a16:colId xmlns:a16="http://schemas.microsoft.com/office/drawing/2014/main" val="3409590460"/>
                    </a:ext>
                  </a:extLst>
                </a:gridCol>
                <a:gridCol w="273417">
                  <a:extLst>
                    <a:ext uri="{9D8B030D-6E8A-4147-A177-3AD203B41FA5}">
                      <a16:colId xmlns:a16="http://schemas.microsoft.com/office/drawing/2014/main" val="1754040478"/>
                    </a:ext>
                  </a:extLst>
                </a:gridCol>
                <a:gridCol w="273417">
                  <a:extLst>
                    <a:ext uri="{9D8B030D-6E8A-4147-A177-3AD203B41FA5}">
                      <a16:colId xmlns:a16="http://schemas.microsoft.com/office/drawing/2014/main" val="1799877051"/>
                    </a:ext>
                  </a:extLst>
                </a:gridCol>
                <a:gridCol w="273417">
                  <a:extLst>
                    <a:ext uri="{9D8B030D-6E8A-4147-A177-3AD203B41FA5}">
                      <a16:colId xmlns:a16="http://schemas.microsoft.com/office/drawing/2014/main" val="3154827864"/>
                    </a:ext>
                  </a:extLst>
                </a:gridCol>
              </a:tblGrid>
              <a:tr h="315822"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 cap="all" baseline="0" dirty="0">
                          <a:solidFill>
                            <a:schemeClr val="tx1"/>
                          </a:solidFill>
                          <a:effectLst/>
                        </a:rPr>
                        <a:t>September</a:t>
                      </a:r>
                      <a:endParaRPr lang="en-US" sz="1400" b="1" i="0" u="none" strike="noStrike" cap="all" baseline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34290" marB="3429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extLst>
                  <a:ext uri="{0D108BD9-81ED-4DB2-BD59-A6C34878D82A}">
                    <a16:rowId xmlns:a16="http://schemas.microsoft.com/office/drawing/2014/main" val="2167744042"/>
                  </a:ext>
                </a:extLst>
              </a:tr>
              <a:tr h="18338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Su</a:t>
                      </a:r>
                      <a:endParaRPr lang="en-US" sz="105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Mo</a:t>
                      </a:r>
                      <a:endParaRPr lang="en-US" sz="105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Tu</a:t>
                      </a:r>
                      <a:endParaRPr lang="en-US" sz="105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We</a:t>
                      </a:r>
                      <a:endParaRPr lang="en-US" sz="105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Th</a:t>
                      </a:r>
                      <a:endParaRPr lang="en-US" sz="105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Fr</a:t>
                      </a:r>
                      <a:endParaRPr lang="en-US" sz="105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Sa</a:t>
                      </a:r>
                      <a:endParaRPr lang="en-US" sz="105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704247368"/>
                  </a:ext>
                </a:extLst>
              </a:tr>
              <a:tr h="168099">
                <a:tc>
                  <a:txBody>
                    <a:bodyPr/>
                    <a:lstStyle/>
                    <a:p>
                      <a:pPr algn="ctr" rtl="0" fontAlgn="ctr"/>
                      <a:endParaRPr lang="en-US" sz="1050" b="0" i="0" u="none" strike="noStrike" dirty="0">
                        <a:solidFill>
                          <a:srgbClr val="2980B9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050" b="0" i="0" u="none" strike="noStrike" dirty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050" b="0" i="0" u="none" strike="noStrike" dirty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708548140"/>
                  </a:ext>
                </a:extLst>
              </a:tr>
              <a:tr h="168099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bg1"/>
                          </a:solidFill>
                          <a:effectLst/>
                        </a:rPr>
                        <a:t>10</a:t>
                      </a:r>
                      <a:endParaRPr lang="en-US" sz="105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bg1"/>
                          </a:solidFill>
                          <a:effectLst/>
                        </a:rPr>
                        <a:t>11</a:t>
                      </a:r>
                      <a:endParaRPr lang="en-US" sz="105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636287935"/>
                  </a:ext>
                </a:extLst>
              </a:tr>
              <a:tr h="168099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bg1"/>
                          </a:solidFill>
                          <a:effectLst/>
                        </a:rPr>
                        <a:t>12</a:t>
                      </a:r>
                      <a:endParaRPr lang="en-US" sz="105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bg1"/>
                          </a:solidFill>
                          <a:effectLst/>
                        </a:rPr>
                        <a:t>13</a:t>
                      </a:r>
                      <a:endParaRPr lang="en-US" sz="105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bg1"/>
                          </a:solidFill>
                          <a:effectLst/>
                        </a:rPr>
                        <a:t>14</a:t>
                      </a:r>
                      <a:endParaRPr lang="en-US" sz="105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bg1"/>
                          </a:solidFill>
                          <a:effectLst/>
                        </a:rPr>
                        <a:t>15</a:t>
                      </a:r>
                      <a:endParaRPr lang="en-US" sz="105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bg1"/>
                          </a:solidFill>
                          <a:effectLst/>
                        </a:rPr>
                        <a:t>16</a:t>
                      </a:r>
                      <a:endParaRPr lang="en-US" sz="105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bg1"/>
                          </a:solidFill>
                          <a:effectLst/>
                        </a:rPr>
                        <a:t>17</a:t>
                      </a:r>
                      <a:endParaRPr lang="en-US" sz="105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bg1"/>
                          </a:solidFill>
                          <a:effectLst/>
                        </a:rPr>
                        <a:t>18</a:t>
                      </a:r>
                      <a:endParaRPr lang="en-US" sz="105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487669266"/>
                  </a:ext>
                </a:extLst>
              </a:tr>
              <a:tr h="168099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bg1"/>
                          </a:solidFill>
                          <a:effectLst/>
                        </a:rPr>
                        <a:t>19</a:t>
                      </a:r>
                      <a:endParaRPr lang="en-US" sz="105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bg1"/>
                          </a:solidFill>
                          <a:effectLst/>
                        </a:rPr>
                        <a:t>20</a:t>
                      </a:r>
                      <a:endParaRPr lang="en-US" sz="105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bg1"/>
                          </a:solidFill>
                          <a:effectLst/>
                        </a:rPr>
                        <a:t>21</a:t>
                      </a:r>
                      <a:endParaRPr lang="en-US" sz="105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bg1"/>
                          </a:solidFill>
                          <a:effectLst/>
                        </a:rPr>
                        <a:t>22</a:t>
                      </a:r>
                      <a:endParaRPr lang="en-US" sz="105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bg1"/>
                          </a:solidFill>
                          <a:effectLst/>
                        </a:rPr>
                        <a:t>23</a:t>
                      </a:r>
                      <a:endParaRPr lang="en-US" sz="105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bg1"/>
                          </a:solidFill>
                          <a:effectLst/>
                        </a:rPr>
                        <a:t>24</a:t>
                      </a:r>
                      <a:endParaRPr lang="en-US" sz="105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bg1"/>
                          </a:solidFill>
                          <a:effectLst/>
                        </a:rPr>
                        <a:t>25</a:t>
                      </a:r>
                      <a:endParaRPr lang="en-US" sz="105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20992716"/>
                  </a:ext>
                </a:extLst>
              </a:tr>
              <a:tr h="168099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bg1"/>
                          </a:solidFill>
                          <a:effectLst/>
                        </a:rPr>
                        <a:t>26</a:t>
                      </a:r>
                      <a:endParaRPr lang="en-US" sz="105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bg1"/>
                          </a:solidFill>
                          <a:effectLst/>
                        </a:rPr>
                        <a:t>27</a:t>
                      </a:r>
                      <a:endParaRPr lang="en-US" sz="105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bg1"/>
                          </a:solidFill>
                          <a:effectLst/>
                        </a:rPr>
                        <a:t>28</a:t>
                      </a:r>
                      <a:endParaRPr lang="en-US" sz="105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29</a:t>
                      </a: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30</a:t>
                      </a: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05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05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908012774"/>
                  </a:ext>
                </a:extLst>
              </a:tr>
              <a:tr h="168099">
                <a:tc>
                  <a:txBody>
                    <a:bodyPr/>
                    <a:lstStyle/>
                    <a:p>
                      <a:pPr algn="ctr" rtl="0" fontAlgn="ctr"/>
                      <a:endParaRPr lang="en-US" sz="105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05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05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05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05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05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05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graphicFrame>
        <p:nvGraphicFramePr>
          <p:cNvPr id="19" name="Table 18">
            <a:extLst>
              <a:ext uri="{FF2B5EF4-FFF2-40B4-BE49-F238E27FC236}">
                <a16:creationId xmlns:a16="http://schemas.microsoft.com/office/drawing/2014/main" id="{D7E860D5-7514-4BD6-9D5C-9127B11CEDC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34532192"/>
              </p:ext>
            </p:extLst>
          </p:nvPr>
        </p:nvGraphicFramePr>
        <p:xfrm>
          <a:off x="4648200" y="1219200"/>
          <a:ext cx="1871484" cy="1507796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230982">
                  <a:extLst>
                    <a:ext uri="{9D8B030D-6E8A-4147-A177-3AD203B41FA5}">
                      <a16:colId xmlns:a16="http://schemas.microsoft.com/office/drawing/2014/main" val="852127212"/>
                    </a:ext>
                  </a:extLst>
                </a:gridCol>
                <a:gridCol w="273417">
                  <a:extLst>
                    <a:ext uri="{9D8B030D-6E8A-4147-A177-3AD203B41FA5}">
                      <a16:colId xmlns:a16="http://schemas.microsoft.com/office/drawing/2014/main" val="4114697699"/>
                    </a:ext>
                  </a:extLst>
                </a:gridCol>
                <a:gridCol w="273417">
                  <a:extLst>
                    <a:ext uri="{9D8B030D-6E8A-4147-A177-3AD203B41FA5}">
                      <a16:colId xmlns:a16="http://schemas.microsoft.com/office/drawing/2014/main" val="2938782546"/>
                    </a:ext>
                  </a:extLst>
                </a:gridCol>
                <a:gridCol w="273417">
                  <a:extLst>
                    <a:ext uri="{9D8B030D-6E8A-4147-A177-3AD203B41FA5}">
                      <a16:colId xmlns:a16="http://schemas.microsoft.com/office/drawing/2014/main" val="3409590460"/>
                    </a:ext>
                  </a:extLst>
                </a:gridCol>
                <a:gridCol w="273417">
                  <a:extLst>
                    <a:ext uri="{9D8B030D-6E8A-4147-A177-3AD203B41FA5}">
                      <a16:colId xmlns:a16="http://schemas.microsoft.com/office/drawing/2014/main" val="1754040478"/>
                    </a:ext>
                  </a:extLst>
                </a:gridCol>
                <a:gridCol w="273417">
                  <a:extLst>
                    <a:ext uri="{9D8B030D-6E8A-4147-A177-3AD203B41FA5}">
                      <a16:colId xmlns:a16="http://schemas.microsoft.com/office/drawing/2014/main" val="1799877051"/>
                    </a:ext>
                  </a:extLst>
                </a:gridCol>
                <a:gridCol w="273417">
                  <a:extLst>
                    <a:ext uri="{9D8B030D-6E8A-4147-A177-3AD203B41FA5}">
                      <a16:colId xmlns:a16="http://schemas.microsoft.com/office/drawing/2014/main" val="3154827864"/>
                    </a:ext>
                  </a:extLst>
                </a:gridCol>
              </a:tblGrid>
              <a:tr h="315822"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 cap="all" baseline="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March</a:t>
                      </a:r>
                      <a:endParaRPr lang="en-US" sz="1400" b="0" i="0" u="none" strike="noStrike" cap="all" baseline="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34290" marB="3429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extLst>
                  <a:ext uri="{0D108BD9-81ED-4DB2-BD59-A6C34878D82A}">
                    <a16:rowId xmlns:a16="http://schemas.microsoft.com/office/drawing/2014/main" val="2167744042"/>
                  </a:ext>
                </a:extLst>
              </a:tr>
              <a:tr h="18338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u="none" strike="noStrike" dirty="0">
                          <a:effectLst/>
                        </a:rPr>
                        <a:t>Su</a:t>
                      </a:r>
                      <a:endParaRPr lang="en-US" sz="1000" b="1" i="0" u="none" strike="noStrike" dirty="0">
                        <a:solidFill>
                          <a:schemeClr val="accent4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u="none" strike="noStrike" dirty="0">
                          <a:effectLst/>
                        </a:rPr>
                        <a:t>Mo</a:t>
                      </a:r>
                      <a:endParaRPr lang="en-US" sz="1000" b="1" i="0" u="none" strike="noStrike" dirty="0">
                        <a:solidFill>
                          <a:schemeClr val="accent4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u="none" strike="noStrike" dirty="0">
                          <a:effectLst/>
                        </a:rPr>
                        <a:t>Tu</a:t>
                      </a:r>
                      <a:endParaRPr lang="en-US" sz="1000" b="1" i="0" u="none" strike="noStrike" dirty="0">
                        <a:solidFill>
                          <a:schemeClr val="accent4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u="none" strike="noStrike" dirty="0">
                          <a:effectLst/>
                        </a:rPr>
                        <a:t>We</a:t>
                      </a:r>
                      <a:endParaRPr lang="en-US" sz="1000" b="1" i="0" u="none" strike="noStrike" dirty="0">
                        <a:solidFill>
                          <a:schemeClr val="accent4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u="none" strike="noStrike" dirty="0">
                          <a:effectLst/>
                        </a:rPr>
                        <a:t>Th</a:t>
                      </a:r>
                      <a:endParaRPr lang="en-US" sz="1000" b="1" i="0" u="none" strike="noStrike" dirty="0">
                        <a:solidFill>
                          <a:schemeClr val="accent4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u="none" strike="noStrike" dirty="0">
                          <a:effectLst/>
                        </a:rPr>
                        <a:t>Fr</a:t>
                      </a:r>
                      <a:endParaRPr lang="en-US" sz="1000" b="1" i="0" u="none" strike="noStrike" dirty="0">
                        <a:solidFill>
                          <a:schemeClr val="accent4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u="none" strike="noStrike" dirty="0">
                          <a:effectLst/>
                        </a:rPr>
                        <a:t>Sa</a:t>
                      </a:r>
                      <a:endParaRPr lang="en-US" sz="1000" b="1" i="0" u="none" strike="noStrike" dirty="0">
                        <a:solidFill>
                          <a:schemeClr val="accent4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704247368"/>
                  </a:ext>
                </a:extLst>
              </a:tr>
              <a:tr h="168099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n-US" sz="105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bg1"/>
                          </a:solidFill>
                          <a:effectLst/>
                        </a:rPr>
                        <a:t> 1</a:t>
                      </a:r>
                      <a:endParaRPr lang="en-US" sz="105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708548140"/>
                  </a:ext>
                </a:extLst>
              </a:tr>
              <a:tr h="168099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bg1"/>
                          </a:solidFill>
                          <a:effectLst/>
                        </a:rPr>
                        <a:t>10</a:t>
                      </a:r>
                      <a:endParaRPr lang="en-US" sz="105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bg1"/>
                          </a:solidFill>
                          <a:effectLst/>
                        </a:rPr>
                        <a:t>11</a:t>
                      </a:r>
                      <a:endParaRPr lang="en-US" sz="105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bg1"/>
                          </a:solidFill>
                          <a:effectLst/>
                        </a:rPr>
                        <a:t>12</a:t>
                      </a:r>
                      <a:endParaRPr lang="en-US" sz="105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bg1"/>
                          </a:solidFill>
                          <a:effectLst/>
                        </a:rPr>
                        <a:t>13</a:t>
                      </a:r>
                      <a:endParaRPr lang="en-US" sz="105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636287935"/>
                  </a:ext>
                </a:extLst>
              </a:tr>
              <a:tr h="168099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bg1"/>
                          </a:solidFill>
                          <a:effectLst/>
                        </a:rPr>
                        <a:t>16</a:t>
                      </a:r>
                      <a:endParaRPr lang="en-US" sz="105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bg1"/>
                          </a:solidFill>
                          <a:effectLst/>
                        </a:rPr>
                        <a:t>17</a:t>
                      </a:r>
                      <a:endParaRPr lang="en-US" sz="105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bg1"/>
                          </a:solidFill>
                          <a:effectLst/>
                        </a:rPr>
                        <a:t>18</a:t>
                      </a:r>
                      <a:endParaRPr lang="en-US" sz="105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bg1"/>
                          </a:solidFill>
                          <a:effectLst/>
                        </a:rPr>
                        <a:t>19</a:t>
                      </a:r>
                      <a:endParaRPr lang="en-US" sz="105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bg1"/>
                          </a:solidFill>
                          <a:effectLst/>
                        </a:rPr>
                        <a:t>20</a:t>
                      </a:r>
                      <a:endParaRPr lang="en-US" sz="105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487669266"/>
                  </a:ext>
                </a:extLst>
              </a:tr>
              <a:tr h="168099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21</a:t>
                      </a: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bg1"/>
                          </a:solidFill>
                          <a:effectLst/>
                        </a:rPr>
                        <a:t>23</a:t>
                      </a:r>
                      <a:endParaRPr lang="en-US" sz="105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bg1"/>
                          </a:solidFill>
                          <a:effectLst/>
                        </a:rPr>
                        <a:t>24</a:t>
                      </a:r>
                      <a:endParaRPr lang="en-US" sz="105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bg1"/>
                          </a:solidFill>
                          <a:effectLst/>
                        </a:rPr>
                        <a:t>25</a:t>
                      </a:r>
                      <a:endParaRPr lang="en-US" sz="105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bg1"/>
                          </a:solidFill>
                          <a:effectLst/>
                        </a:rPr>
                        <a:t>26</a:t>
                      </a:r>
                      <a:endParaRPr lang="en-US" sz="105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bg1"/>
                          </a:solidFill>
                          <a:effectLst/>
                        </a:rPr>
                        <a:t>27</a:t>
                      </a:r>
                      <a:endParaRPr lang="en-US" sz="105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20992716"/>
                  </a:ext>
                </a:extLst>
              </a:tr>
              <a:tr h="168099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28</a:t>
                      </a: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29</a:t>
                      </a: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050" u="none" strike="noStrike" dirty="0">
                          <a:solidFill>
                            <a:schemeClr val="bg1"/>
                          </a:solidFill>
                          <a:effectLst/>
                        </a:rPr>
                        <a:t> 30</a:t>
                      </a:r>
                      <a:endParaRPr lang="en-US" sz="105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050" u="none" strike="noStrike" dirty="0">
                          <a:solidFill>
                            <a:schemeClr val="bg1"/>
                          </a:solidFill>
                          <a:effectLst/>
                        </a:rPr>
                        <a:t> 31</a:t>
                      </a:r>
                      <a:endParaRPr lang="en-US" sz="105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n-US" sz="105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n-US" sz="105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n-US" sz="105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908012774"/>
                  </a:ext>
                </a:extLst>
              </a:tr>
              <a:tr h="168099">
                <a:tc>
                  <a:txBody>
                    <a:bodyPr/>
                    <a:lstStyle/>
                    <a:p>
                      <a:pPr algn="ctr" rtl="0" fontAlgn="ctr"/>
                      <a:endParaRPr lang="en-US" sz="105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05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05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05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05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05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05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graphicFrame>
        <p:nvGraphicFramePr>
          <p:cNvPr id="20" name="Table 19">
            <a:extLst>
              <a:ext uri="{FF2B5EF4-FFF2-40B4-BE49-F238E27FC236}">
                <a16:creationId xmlns:a16="http://schemas.microsoft.com/office/drawing/2014/main" id="{8E2F9D5D-2D91-4024-8801-1CF5A2090BA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27757303"/>
              </p:ext>
            </p:extLst>
          </p:nvPr>
        </p:nvGraphicFramePr>
        <p:xfrm>
          <a:off x="4648200" y="2945983"/>
          <a:ext cx="1913919" cy="150779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3417">
                  <a:extLst>
                    <a:ext uri="{9D8B030D-6E8A-4147-A177-3AD203B41FA5}">
                      <a16:colId xmlns:a16="http://schemas.microsoft.com/office/drawing/2014/main" val="852127212"/>
                    </a:ext>
                  </a:extLst>
                </a:gridCol>
                <a:gridCol w="273417">
                  <a:extLst>
                    <a:ext uri="{9D8B030D-6E8A-4147-A177-3AD203B41FA5}">
                      <a16:colId xmlns:a16="http://schemas.microsoft.com/office/drawing/2014/main" val="4114697699"/>
                    </a:ext>
                  </a:extLst>
                </a:gridCol>
                <a:gridCol w="273417">
                  <a:extLst>
                    <a:ext uri="{9D8B030D-6E8A-4147-A177-3AD203B41FA5}">
                      <a16:colId xmlns:a16="http://schemas.microsoft.com/office/drawing/2014/main" val="2938782546"/>
                    </a:ext>
                  </a:extLst>
                </a:gridCol>
                <a:gridCol w="273417">
                  <a:extLst>
                    <a:ext uri="{9D8B030D-6E8A-4147-A177-3AD203B41FA5}">
                      <a16:colId xmlns:a16="http://schemas.microsoft.com/office/drawing/2014/main" val="3409590460"/>
                    </a:ext>
                  </a:extLst>
                </a:gridCol>
                <a:gridCol w="273417">
                  <a:extLst>
                    <a:ext uri="{9D8B030D-6E8A-4147-A177-3AD203B41FA5}">
                      <a16:colId xmlns:a16="http://schemas.microsoft.com/office/drawing/2014/main" val="1754040478"/>
                    </a:ext>
                  </a:extLst>
                </a:gridCol>
                <a:gridCol w="273417">
                  <a:extLst>
                    <a:ext uri="{9D8B030D-6E8A-4147-A177-3AD203B41FA5}">
                      <a16:colId xmlns:a16="http://schemas.microsoft.com/office/drawing/2014/main" val="1799877051"/>
                    </a:ext>
                  </a:extLst>
                </a:gridCol>
                <a:gridCol w="273417">
                  <a:extLst>
                    <a:ext uri="{9D8B030D-6E8A-4147-A177-3AD203B41FA5}">
                      <a16:colId xmlns:a16="http://schemas.microsoft.com/office/drawing/2014/main" val="3154827864"/>
                    </a:ext>
                  </a:extLst>
                </a:gridCol>
              </a:tblGrid>
              <a:tr h="315822"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 cap="all" baseline="0" dirty="0">
                          <a:solidFill>
                            <a:schemeClr val="tx1"/>
                          </a:solidFill>
                          <a:effectLst/>
                        </a:rPr>
                        <a:t>July</a:t>
                      </a:r>
                      <a:endParaRPr lang="en-US" sz="1400" b="1" i="0" u="none" strike="noStrike" cap="all" baseline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34290" marB="3429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extLst>
                  <a:ext uri="{0D108BD9-81ED-4DB2-BD59-A6C34878D82A}">
                    <a16:rowId xmlns:a16="http://schemas.microsoft.com/office/drawing/2014/main" val="2167744042"/>
                  </a:ext>
                </a:extLst>
              </a:tr>
              <a:tr h="18338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Su</a:t>
                      </a:r>
                      <a:endParaRPr lang="en-US" sz="10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Mo</a:t>
                      </a:r>
                      <a:endParaRPr lang="en-US" sz="10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Tu</a:t>
                      </a:r>
                      <a:endParaRPr lang="en-US" sz="10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We</a:t>
                      </a:r>
                      <a:endParaRPr lang="en-US" sz="10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Th</a:t>
                      </a:r>
                      <a:endParaRPr lang="en-US" sz="10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Fr</a:t>
                      </a:r>
                      <a:endParaRPr lang="en-US" sz="10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Sa</a:t>
                      </a:r>
                      <a:endParaRPr lang="en-US" sz="10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704247368"/>
                  </a:ext>
                </a:extLst>
              </a:tr>
              <a:tr h="168099">
                <a:tc>
                  <a:txBody>
                    <a:bodyPr/>
                    <a:lstStyle/>
                    <a:p>
                      <a:pPr algn="ctr" rtl="0" fontAlgn="ctr"/>
                      <a:endParaRPr lang="en-US" sz="105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05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05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05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708548140"/>
                  </a:ext>
                </a:extLst>
              </a:tr>
              <a:tr h="168099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636287935"/>
                  </a:ext>
                </a:extLst>
              </a:tr>
              <a:tr h="168099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17</a:t>
                      </a: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487669266"/>
                  </a:ext>
                </a:extLst>
              </a:tr>
              <a:tr h="168099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21</a:t>
                      </a: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23</a:t>
                      </a: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24</a:t>
                      </a: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20992716"/>
                  </a:ext>
                </a:extLst>
              </a:tr>
              <a:tr h="168099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26</a:t>
                      </a: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27</a:t>
                      </a: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28</a:t>
                      </a: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29</a:t>
                      </a: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30</a:t>
                      </a: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31</a:t>
                      </a: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908012774"/>
                  </a:ext>
                </a:extLst>
              </a:tr>
              <a:tr h="168099">
                <a:tc>
                  <a:txBody>
                    <a:bodyPr/>
                    <a:lstStyle/>
                    <a:p>
                      <a:pPr algn="ctr" rtl="0" fontAlgn="ctr"/>
                      <a:endParaRPr lang="en-US" sz="105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n-US" sz="105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n-US" sz="105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n-US" sz="105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n-US" sz="105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n-US" sz="105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n-US" sz="105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graphicFrame>
        <p:nvGraphicFramePr>
          <p:cNvPr id="21" name="Table 20">
            <a:extLst>
              <a:ext uri="{FF2B5EF4-FFF2-40B4-BE49-F238E27FC236}">
                <a16:creationId xmlns:a16="http://schemas.microsoft.com/office/drawing/2014/main" id="{13A570E6-0813-4A43-9231-42B4E24BEE5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07767254"/>
              </p:ext>
            </p:extLst>
          </p:nvPr>
        </p:nvGraphicFramePr>
        <p:xfrm>
          <a:off x="4648200" y="4764666"/>
          <a:ext cx="1913919" cy="1507796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273417">
                  <a:extLst>
                    <a:ext uri="{9D8B030D-6E8A-4147-A177-3AD203B41FA5}">
                      <a16:colId xmlns:a16="http://schemas.microsoft.com/office/drawing/2014/main" val="852127212"/>
                    </a:ext>
                  </a:extLst>
                </a:gridCol>
                <a:gridCol w="273417">
                  <a:extLst>
                    <a:ext uri="{9D8B030D-6E8A-4147-A177-3AD203B41FA5}">
                      <a16:colId xmlns:a16="http://schemas.microsoft.com/office/drawing/2014/main" val="4114697699"/>
                    </a:ext>
                  </a:extLst>
                </a:gridCol>
                <a:gridCol w="273417">
                  <a:extLst>
                    <a:ext uri="{9D8B030D-6E8A-4147-A177-3AD203B41FA5}">
                      <a16:colId xmlns:a16="http://schemas.microsoft.com/office/drawing/2014/main" val="2938782546"/>
                    </a:ext>
                  </a:extLst>
                </a:gridCol>
                <a:gridCol w="273417">
                  <a:extLst>
                    <a:ext uri="{9D8B030D-6E8A-4147-A177-3AD203B41FA5}">
                      <a16:colId xmlns:a16="http://schemas.microsoft.com/office/drawing/2014/main" val="3409590460"/>
                    </a:ext>
                  </a:extLst>
                </a:gridCol>
                <a:gridCol w="273417">
                  <a:extLst>
                    <a:ext uri="{9D8B030D-6E8A-4147-A177-3AD203B41FA5}">
                      <a16:colId xmlns:a16="http://schemas.microsoft.com/office/drawing/2014/main" val="1754040478"/>
                    </a:ext>
                  </a:extLst>
                </a:gridCol>
                <a:gridCol w="273417">
                  <a:extLst>
                    <a:ext uri="{9D8B030D-6E8A-4147-A177-3AD203B41FA5}">
                      <a16:colId xmlns:a16="http://schemas.microsoft.com/office/drawing/2014/main" val="1799877051"/>
                    </a:ext>
                  </a:extLst>
                </a:gridCol>
                <a:gridCol w="273417">
                  <a:extLst>
                    <a:ext uri="{9D8B030D-6E8A-4147-A177-3AD203B41FA5}">
                      <a16:colId xmlns:a16="http://schemas.microsoft.com/office/drawing/2014/main" val="3154827864"/>
                    </a:ext>
                  </a:extLst>
                </a:gridCol>
              </a:tblGrid>
              <a:tr h="315822"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 cap="all" baseline="0" dirty="0">
                          <a:effectLst/>
                        </a:rPr>
                        <a:t>November</a:t>
                      </a:r>
                      <a:endParaRPr lang="en-US" sz="1400" b="1" i="0" u="none" strike="noStrike" cap="all" baseline="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34290" marB="3429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extLst>
                  <a:ext uri="{0D108BD9-81ED-4DB2-BD59-A6C34878D82A}">
                    <a16:rowId xmlns:a16="http://schemas.microsoft.com/office/drawing/2014/main" val="2167744042"/>
                  </a:ext>
                </a:extLst>
              </a:tr>
              <a:tr h="18338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u="none" strike="noStrike" dirty="0">
                          <a:effectLst/>
                        </a:rPr>
                        <a:t>Su</a:t>
                      </a:r>
                      <a:endParaRPr lang="en-US" sz="1000" b="1" i="0" u="none" strike="noStrike" dirty="0">
                        <a:solidFill>
                          <a:schemeClr val="accent4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u="none" strike="noStrike" dirty="0">
                          <a:effectLst/>
                        </a:rPr>
                        <a:t>Mo</a:t>
                      </a:r>
                      <a:endParaRPr lang="en-US" sz="1000" b="1" i="0" u="none" strike="noStrike" dirty="0">
                        <a:solidFill>
                          <a:schemeClr val="accent4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u="none" strike="noStrike" dirty="0">
                          <a:effectLst/>
                        </a:rPr>
                        <a:t>Tu</a:t>
                      </a:r>
                      <a:endParaRPr lang="en-US" sz="1000" b="1" i="0" u="none" strike="noStrike" dirty="0">
                        <a:solidFill>
                          <a:schemeClr val="accent4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u="none" strike="noStrike" dirty="0">
                          <a:effectLst/>
                        </a:rPr>
                        <a:t>We</a:t>
                      </a:r>
                      <a:endParaRPr lang="en-US" sz="1000" b="1" i="0" u="none" strike="noStrike" dirty="0">
                        <a:solidFill>
                          <a:schemeClr val="accent4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u="none" strike="noStrike" dirty="0">
                          <a:effectLst/>
                        </a:rPr>
                        <a:t>Th</a:t>
                      </a:r>
                      <a:endParaRPr lang="en-US" sz="1000" b="1" i="0" u="none" strike="noStrike" dirty="0">
                        <a:solidFill>
                          <a:schemeClr val="accent4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u="none" strike="noStrike" dirty="0">
                          <a:effectLst/>
                        </a:rPr>
                        <a:t>Fr</a:t>
                      </a:r>
                      <a:endParaRPr lang="en-US" sz="1000" b="1" i="0" u="none" strike="noStrike" dirty="0">
                        <a:solidFill>
                          <a:schemeClr val="accent4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u="none" strike="noStrike" dirty="0">
                          <a:effectLst/>
                        </a:rPr>
                        <a:t>Sa</a:t>
                      </a:r>
                      <a:endParaRPr lang="en-US" sz="1000" b="1" i="0" u="none" strike="noStrike" dirty="0">
                        <a:solidFill>
                          <a:schemeClr val="accent4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704247368"/>
                  </a:ext>
                </a:extLst>
              </a:tr>
              <a:tr h="168099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effectLst/>
                        </a:rPr>
                        <a:t> </a:t>
                      </a:r>
                      <a:endParaRPr lang="en-US" sz="1050" b="0" i="0" u="none" strike="noStrike" dirty="0">
                        <a:solidFill>
                          <a:srgbClr val="2980B9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effectLst/>
                        </a:rPr>
                        <a:t>1</a:t>
                      </a:r>
                      <a:endParaRPr lang="en-US" sz="1050" b="0" i="0" u="none" strike="noStrike" dirty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effectLst/>
                        </a:rPr>
                        <a:t>2</a:t>
                      </a:r>
                      <a:endParaRPr lang="en-US" sz="1050" b="0" i="0" u="none" strike="noStrike" dirty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effectLst/>
                        </a:rPr>
                        <a:t>3</a:t>
                      </a:r>
                      <a:endParaRPr lang="en-US" sz="1050" b="0" i="0" u="none" strike="noStrike" dirty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effectLst/>
                        </a:rPr>
                        <a:t>4</a:t>
                      </a:r>
                      <a:endParaRPr lang="en-US" sz="1050" b="0" i="0" u="none" strike="noStrike" dirty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effectLst/>
                        </a:rPr>
                        <a:t>5</a:t>
                      </a:r>
                      <a:endParaRPr lang="en-US" sz="1050" b="0" i="0" u="none" strike="noStrike" dirty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effectLst/>
                        </a:rPr>
                        <a:t>6</a:t>
                      </a:r>
                      <a:endParaRPr lang="en-US" sz="1050" b="0" i="0" u="none" strike="noStrike" dirty="0">
                        <a:solidFill>
                          <a:srgbClr val="2980B9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708548140"/>
                  </a:ext>
                </a:extLst>
              </a:tr>
              <a:tr h="168099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effectLst/>
                        </a:rPr>
                        <a:t>7</a:t>
                      </a:r>
                      <a:endParaRPr lang="en-US" sz="1050" b="0" i="0" u="none" strike="noStrike" dirty="0">
                        <a:solidFill>
                          <a:srgbClr val="2980B9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effectLst/>
                        </a:rPr>
                        <a:t>8</a:t>
                      </a:r>
                      <a:endParaRPr lang="en-US" sz="1050" b="0" i="0" u="none" strike="noStrike" dirty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effectLst/>
                        </a:rPr>
                        <a:t>9</a:t>
                      </a:r>
                      <a:endParaRPr lang="en-US" sz="1050" b="0" i="0" u="none" strike="noStrike" dirty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effectLst/>
                        </a:rPr>
                        <a:t>10</a:t>
                      </a:r>
                      <a:endParaRPr lang="en-US" sz="1050" b="0" i="0" u="none" strike="noStrike" dirty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effectLst/>
                        </a:rPr>
                        <a:t>11</a:t>
                      </a:r>
                      <a:endParaRPr lang="en-US" sz="1050" b="0" i="0" u="none" strike="noStrike" dirty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effectLst/>
                        </a:rPr>
                        <a:t>12</a:t>
                      </a:r>
                      <a:endParaRPr lang="en-US" sz="1050" b="0" i="0" u="none" strike="noStrike" dirty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effectLst/>
                        </a:rPr>
                        <a:t>13</a:t>
                      </a:r>
                      <a:endParaRPr lang="en-US" sz="1050" b="0" i="0" u="none" strike="noStrike" dirty="0">
                        <a:solidFill>
                          <a:srgbClr val="2980B9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636287935"/>
                  </a:ext>
                </a:extLst>
              </a:tr>
              <a:tr h="168099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effectLst/>
                        </a:rPr>
                        <a:t>14</a:t>
                      </a:r>
                      <a:endParaRPr lang="en-US" sz="1050" b="0" i="0" u="none" strike="noStrike" dirty="0">
                        <a:solidFill>
                          <a:srgbClr val="2980B9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effectLst/>
                        </a:rPr>
                        <a:t>15</a:t>
                      </a:r>
                      <a:endParaRPr lang="en-US" sz="1050" b="0" i="0" u="none" strike="noStrike" dirty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effectLst/>
                        </a:rPr>
                        <a:t>16</a:t>
                      </a:r>
                      <a:endParaRPr lang="en-US" sz="1050" b="0" i="0" u="none" strike="noStrike" dirty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effectLst/>
                        </a:rPr>
                        <a:t>17</a:t>
                      </a:r>
                      <a:endParaRPr lang="en-US" sz="1050" b="0" i="0" u="none" strike="noStrike" dirty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effectLst/>
                        </a:rPr>
                        <a:t>18</a:t>
                      </a:r>
                      <a:endParaRPr lang="en-US" sz="1050" b="0" i="0" u="none" strike="noStrike" dirty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effectLst/>
                        </a:rPr>
                        <a:t>19</a:t>
                      </a:r>
                      <a:endParaRPr lang="en-US" sz="1050" b="0" i="0" u="none" strike="noStrike" dirty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effectLst/>
                        </a:rPr>
                        <a:t>20</a:t>
                      </a:r>
                      <a:endParaRPr lang="en-US" sz="1050" b="0" i="0" u="none" strike="noStrike" dirty="0">
                        <a:solidFill>
                          <a:srgbClr val="2980B9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487669266"/>
                  </a:ext>
                </a:extLst>
              </a:tr>
              <a:tr h="168099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effectLst/>
                        </a:rPr>
                        <a:t>21</a:t>
                      </a:r>
                      <a:endParaRPr lang="en-US" sz="1050" b="0" i="0" u="none" strike="noStrike" dirty="0">
                        <a:solidFill>
                          <a:srgbClr val="2980B9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effectLst/>
                        </a:rPr>
                        <a:t>22</a:t>
                      </a:r>
                      <a:endParaRPr lang="en-US" sz="1050" b="0" i="0" u="none" strike="noStrike" dirty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effectLst/>
                        </a:rPr>
                        <a:t>23</a:t>
                      </a:r>
                      <a:endParaRPr lang="en-US" sz="1050" b="0" i="0" u="none" strike="noStrike" dirty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effectLst/>
                        </a:rPr>
                        <a:t>24</a:t>
                      </a:r>
                      <a:endParaRPr lang="en-US" sz="1050" b="0" i="0" u="none" strike="noStrike" dirty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effectLst/>
                        </a:rPr>
                        <a:t>25</a:t>
                      </a:r>
                      <a:endParaRPr lang="en-US" sz="1050" b="0" i="0" u="none" strike="noStrike" dirty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effectLst/>
                        </a:rPr>
                        <a:t>26</a:t>
                      </a:r>
                      <a:endParaRPr lang="en-US" sz="1050" b="0" i="0" u="none" strike="noStrike" dirty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effectLst/>
                        </a:rPr>
                        <a:t>27</a:t>
                      </a:r>
                      <a:endParaRPr lang="en-US" sz="1050" b="0" i="0" u="none" strike="noStrike" dirty="0">
                        <a:solidFill>
                          <a:srgbClr val="2980B9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20992716"/>
                  </a:ext>
                </a:extLst>
              </a:tr>
              <a:tr h="168099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effectLst/>
                        </a:rPr>
                        <a:t>28</a:t>
                      </a:r>
                      <a:endParaRPr lang="en-US" sz="1050" b="0" i="0" u="none" strike="noStrike" dirty="0">
                        <a:solidFill>
                          <a:srgbClr val="2980B9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effectLst/>
                        </a:rPr>
                        <a:t>29</a:t>
                      </a:r>
                      <a:endParaRPr lang="en-US" sz="1050" b="0" i="0" u="none" strike="noStrike" dirty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effectLst/>
                        </a:rPr>
                        <a:t>30</a:t>
                      </a:r>
                      <a:endParaRPr lang="en-US" sz="1050" b="0" i="0" u="none" strike="noStrike" dirty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050" b="0" i="0" u="none" strike="noStrike" dirty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effectLst/>
                        </a:rPr>
                        <a:t> </a:t>
                      </a:r>
                      <a:endParaRPr lang="en-US" sz="1050" b="0" i="0" u="none" strike="noStrike" dirty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effectLst/>
                        </a:rPr>
                        <a:t> </a:t>
                      </a:r>
                      <a:endParaRPr lang="en-US" sz="1050" b="0" i="0" u="none" strike="noStrike" dirty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effectLst/>
                        </a:rPr>
                        <a:t> </a:t>
                      </a:r>
                      <a:endParaRPr lang="en-US" sz="1050" b="0" i="0" u="none" strike="noStrike" dirty="0">
                        <a:solidFill>
                          <a:srgbClr val="2980B9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908012774"/>
                  </a:ext>
                </a:extLst>
              </a:tr>
              <a:tr h="168099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n-US" sz="105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n-US" sz="105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n-US" sz="105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n-US" sz="105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n-US" sz="105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05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05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graphicFrame>
        <p:nvGraphicFramePr>
          <p:cNvPr id="22" name="Table 21">
            <a:extLst>
              <a:ext uri="{FF2B5EF4-FFF2-40B4-BE49-F238E27FC236}">
                <a16:creationId xmlns:a16="http://schemas.microsoft.com/office/drawing/2014/main" id="{1B860D57-B8CF-44C4-8519-E46D8A6C55A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74740162"/>
              </p:ext>
            </p:extLst>
          </p:nvPr>
        </p:nvGraphicFramePr>
        <p:xfrm>
          <a:off x="2551585" y="1219200"/>
          <a:ext cx="1858784" cy="1507796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18282">
                  <a:extLst>
                    <a:ext uri="{9D8B030D-6E8A-4147-A177-3AD203B41FA5}">
                      <a16:colId xmlns:a16="http://schemas.microsoft.com/office/drawing/2014/main" val="852127212"/>
                    </a:ext>
                  </a:extLst>
                </a:gridCol>
                <a:gridCol w="273417">
                  <a:extLst>
                    <a:ext uri="{9D8B030D-6E8A-4147-A177-3AD203B41FA5}">
                      <a16:colId xmlns:a16="http://schemas.microsoft.com/office/drawing/2014/main" val="4114697699"/>
                    </a:ext>
                  </a:extLst>
                </a:gridCol>
                <a:gridCol w="273417">
                  <a:extLst>
                    <a:ext uri="{9D8B030D-6E8A-4147-A177-3AD203B41FA5}">
                      <a16:colId xmlns:a16="http://schemas.microsoft.com/office/drawing/2014/main" val="2938782546"/>
                    </a:ext>
                  </a:extLst>
                </a:gridCol>
                <a:gridCol w="273417">
                  <a:extLst>
                    <a:ext uri="{9D8B030D-6E8A-4147-A177-3AD203B41FA5}">
                      <a16:colId xmlns:a16="http://schemas.microsoft.com/office/drawing/2014/main" val="3409590460"/>
                    </a:ext>
                  </a:extLst>
                </a:gridCol>
                <a:gridCol w="273417">
                  <a:extLst>
                    <a:ext uri="{9D8B030D-6E8A-4147-A177-3AD203B41FA5}">
                      <a16:colId xmlns:a16="http://schemas.microsoft.com/office/drawing/2014/main" val="1754040478"/>
                    </a:ext>
                  </a:extLst>
                </a:gridCol>
                <a:gridCol w="273417">
                  <a:extLst>
                    <a:ext uri="{9D8B030D-6E8A-4147-A177-3AD203B41FA5}">
                      <a16:colId xmlns:a16="http://schemas.microsoft.com/office/drawing/2014/main" val="1799877051"/>
                    </a:ext>
                  </a:extLst>
                </a:gridCol>
                <a:gridCol w="273417">
                  <a:extLst>
                    <a:ext uri="{9D8B030D-6E8A-4147-A177-3AD203B41FA5}">
                      <a16:colId xmlns:a16="http://schemas.microsoft.com/office/drawing/2014/main" val="3154827864"/>
                    </a:ext>
                  </a:extLst>
                </a:gridCol>
              </a:tblGrid>
              <a:tr h="315822"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 cap="all" baseline="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February</a:t>
                      </a:r>
                      <a:endParaRPr lang="en-US" sz="1400" b="0" i="0" u="none" strike="noStrike" cap="all" baseline="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34290" marB="3429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extLst>
                  <a:ext uri="{0D108BD9-81ED-4DB2-BD59-A6C34878D82A}">
                    <a16:rowId xmlns:a16="http://schemas.microsoft.com/office/drawing/2014/main" val="2167744042"/>
                  </a:ext>
                </a:extLst>
              </a:tr>
              <a:tr h="18338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u="none" strike="noStrike" dirty="0">
                          <a:effectLst/>
                        </a:rPr>
                        <a:t>Su</a:t>
                      </a:r>
                      <a:endParaRPr lang="en-US" sz="1000" b="1" i="0" u="none" strike="noStrike" dirty="0">
                        <a:solidFill>
                          <a:schemeClr val="accent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u="none" strike="noStrike" dirty="0">
                          <a:effectLst/>
                        </a:rPr>
                        <a:t>Mo</a:t>
                      </a:r>
                      <a:endParaRPr lang="en-US" sz="1000" b="1" i="0" u="none" strike="noStrike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u="none" strike="noStrike" dirty="0">
                          <a:effectLst/>
                        </a:rPr>
                        <a:t>Tu</a:t>
                      </a:r>
                      <a:endParaRPr lang="en-US" sz="1000" b="1" i="0" u="none" strike="noStrike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u="none" strike="noStrike" dirty="0">
                          <a:effectLst/>
                        </a:rPr>
                        <a:t>We</a:t>
                      </a:r>
                      <a:endParaRPr lang="en-US" sz="1000" b="1" i="0" u="none" strike="noStrike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u="none" strike="noStrike" dirty="0">
                          <a:effectLst/>
                        </a:rPr>
                        <a:t>Th</a:t>
                      </a:r>
                      <a:endParaRPr lang="en-US" sz="1000" b="1" i="0" u="none" strike="noStrike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u="none" strike="noStrike" dirty="0">
                          <a:effectLst/>
                        </a:rPr>
                        <a:t>Fr</a:t>
                      </a:r>
                      <a:endParaRPr lang="en-US" sz="1000" b="1" i="0" u="none" strike="noStrike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u="none" strike="noStrike" dirty="0">
                          <a:effectLst/>
                        </a:rPr>
                        <a:t>Sa</a:t>
                      </a:r>
                      <a:endParaRPr lang="en-US" sz="1000" b="1" i="0" u="none" strike="noStrike" dirty="0">
                        <a:solidFill>
                          <a:schemeClr val="accent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704247368"/>
                  </a:ext>
                </a:extLst>
              </a:tr>
              <a:tr h="168099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n-US" sz="105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bg1"/>
                          </a:solidFill>
                          <a:effectLst/>
                        </a:rPr>
                        <a:t>1 </a:t>
                      </a:r>
                      <a:endParaRPr lang="en-US" sz="105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708548140"/>
                  </a:ext>
                </a:extLst>
              </a:tr>
              <a:tr h="168099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bg1"/>
                          </a:solidFill>
                          <a:effectLst/>
                        </a:rPr>
                        <a:t>10</a:t>
                      </a:r>
                      <a:endParaRPr lang="en-US" sz="105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bg1"/>
                          </a:solidFill>
                          <a:effectLst/>
                        </a:rPr>
                        <a:t>11</a:t>
                      </a:r>
                      <a:endParaRPr lang="en-US" sz="105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bg1"/>
                          </a:solidFill>
                          <a:effectLst/>
                        </a:rPr>
                        <a:t>12</a:t>
                      </a:r>
                      <a:endParaRPr lang="en-US" sz="105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bg1"/>
                          </a:solidFill>
                          <a:effectLst/>
                        </a:rPr>
                        <a:t>13</a:t>
                      </a:r>
                      <a:endParaRPr lang="en-US" sz="105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636287935"/>
                  </a:ext>
                </a:extLst>
              </a:tr>
              <a:tr h="168099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bg1"/>
                          </a:solidFill>
                          <a:effectLst/>
                        </a:rPr>
                        <a:t>16</a:t>
                      </a:r>
                      <a:endParaRPr lang="en-US" sz="105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bg1"/>
                          </a:solidFill>
                          <a:effectLst/>
                        </a:rPr>
                        <a:t>17</a:t>
                      </a:r>
                      <a:endParaRPr lang="en-US" sz="105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bg1"/>
                          </a:solidFill>
                          <a:effectLst/>
                        </a:rPr>
                        <a:t>18</a:t>
                      </a:r>
                      <a:endParaRPr lang="en-US" sz="105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bg1"/>
                          </a:solidFill>
                          <a:effectLst/>
                        </a:rPr>
                        <a:t>19</a:t>
                      </a:r>
                      <a:endParaRPr lang="en-US" sz="105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bg1"/>
                          </a:solidFill>
                          <a:effectLst/>
                        </a:rPr>
                        <a:t>20</a:t>
                      </a:r>
                      <a:endParaRPr lang="en-US" sz="105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487669266"/>
                  </a:ext>
                </a:extLst>
              </a:tr>
              <a:tr h="168099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21</a:t>
                      </a: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bg1"/>
                          </a:solidFill>
                          <a:effectLst/>
                        </a:rPr>
                        <a:t>23</a:t>
                      </a:r>
                      <a:endParaRPr lang="en-US" sz="105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bg1"/>
                          </a:solidFill>
                          <a:effectLst/>
                        </a:rPr>
                        <a:t>24</a:t>
                      </a:r>
                      <a:endParaRPr lang="en-US" sz="105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bg1"/>
                          </a:solidFill>
                          <a:effectLst/>
                        </a:rPr>
                        <a:t>25</a:t>
                      </a:r>
                      <a:endParaRPr lang="en-US" sz="105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bg1"/>
                          </a:solidFill>
                          <a:effectLst/>
                        </a:rPr>
                        <a:t>26</a:t>
                      </a:r>
                      <a:endParaRPr lang="en-US" sz="105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bg1"/>
                          </a:solidFill>
                          <a:effectLst/>
                        </a:rPr>
                        <a:t>27</a:t>
                      </a:r>
                      <a:endParaRPr lang="en-US" sz="105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20992716"/>
                  </a:ext>
                </a:extLst>
              </a:tr>
              <a:tr h="168099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28</a:t>
                      </a: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05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05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05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05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05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05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908012774"/>
                  </a:ext>
                </a:extLst>
              </a:tr>
              <a:tr h="168099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n-US" sz="105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n-US" sz="105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n-US" sz="105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n-US" sz="105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n-US" sz="105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05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05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graphicFrame>
        <p:nvGraphicFramePr>
          <p:cNvPr id="23" name="Table 22">
            <a:extLst>
              <a:ext uri="{FF2B5EF4-FFF2-40B4-BE49-F238E27FC236}">
                <a16:creationId xmlns:a16="http://schemas.microsoft.com/office/drawing/2014/main" id="{38053E83-DFAC-4D9F-B581-B2EF4872536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30366172"/>
              </p:ext>
            </p:extLst>
          </p:nvPr>
        </p:nvGraphicFramePr>
        <p:xfrm>
          <a:off x="2551585" y="2945983"/>
          <a:ext cx="1913919" cy="1507796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273417">
                  <a:extLst>
                    <a:ext uri="{9D8B030D-6E8A-4147-A177-3AD203B41FA5}">
                      <a16:colId xmlns:a16="http://schemas.microsoft.com/office/drawing/2014/main" val="852127212"/>
                    </a:ext>
                  </a:extLst>
                </a:gridCol>
                <a:gridCol w="273417">
                  <a:extLst>
                    <a:ext uri="{9D8B030D-6E8A-4147-A177-3AD203B41FA5}">
                      <a16:colId xmlns:a16="http://schemas.microsoft.com/office/drawing/2014/main" val="4114697699"/>
                    </a:ext>
                  </a:extLst>
                </a:gridCol>
                <a:gridCol w="273417">
                  <a:extLst>
                    <a:ext uri="{9D8B030D-6E8A-4147-A177-3AD203B41FA5}">
                      <a16:colId xmlns:a16="http://schemas.microsoft.com/office/drawing/2014/main" val="2938782546"/>
                    </a:ext>
                  </a:extLst>
                </a:gridCol>
                <a:gridCol w="273417">
                  <a:extLst>
                    <a:ext uri="{9D8B030D-6E8A-4147-A177-3AD203B41FA5}">
                      <a16:colId xmlns:a16="http://schemas.microsoft.com/office/drawing/2014/main" val="3409590460"/>
                    </a:ext>
                  </a:extLst>
                </a:gridCol>
                <a:gridCol w="273417">
                  <a:extLst>
                    <a:ext uri="{9D8B030D-6E8A-4147-A177-3AD203B41FA5}">
                      <a16:colId xmlns:a16="http://schemas.microsoft.com/office/drawing/2014/main" val="1754040478"/>
                    </a:ext>
                  </a:extLst>
                </a:gridCol>
                <a:gridCol w="273417">
                  <a:extLst>
                    <a:ext uri="{9D8B030D-6E8A-4147-A177-3AD203B41FA5}">
                      <a16:colId xmlns:a16="http://schemas.microsoft.com/office/drawing/2014/main" val="1799877051"/>
                    </a:ext>
                  </a:extLst>
                </a:gridCol>
                <a:gridCol w="273417">
                  <a:extLst>
                    <a:ext uri="{9D8B030D-6E8A-4147-A177-3AD203B41FA5}">
                      <a16:colId xmlns:a16="http://schemas.microsoft.com/office/drawing/2014/main" val="3154827864"/>
                    </a:ext>
                  </a:extLst>
                </a:gridCol>
              </a:tblGrid>
              <a:tr h="315822"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 cap="all" baseline="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June</a:t>
                      </a:r>
                      <a:endParaRPr lang="en-US" sz="1400" b="1" i="0" u="none" strike="noStrike" cap="all" baseline="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34290" marB="3429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extLst>
                  <a:ext uri="{0D108BD9-81ED-4DB2-BD59-A6C34878D82A}">
                    <a16:rowId xmlns:a16="http://schemas.microsoft.com/office/drawing/2014/main" val="2167744042"/>
                  </a:ext>
                </a:extLst>
              </a:tr>
              <a:tr h="18338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u="none" strike="noStrike" dirty="0">
                          <a:effectLst/>
                        </a:rPr>
                        <a:t>Su</a:t>
                      </a:r>
                      <a:endParaRPr lang="en-US" sz="1000" b="1" i="0" u="none" strike="noStrike" dirty="0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u="none" strike="noStrike" dirty="0">
                          <a:effectLst/>
                        </a:rPr>
                        <a:t>Mo</a:t>
                      </a:r>
                      <a:endParaRPr lang="en-US" sz="1000" b="1" i="0" u="none" strike="noStrike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u="none" strike="noStrike" dirty="0" err="1">
                          <a:effectLst/>
                        </a:rPr>
                        <a:t>Tu</a:t>
                      </a:r>
                      <a:endParaRPr lang="en-US" sz="1000" b="1" i="0" u="none" strike="noStrike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u="none" strike="noStrike" dirty="0">
                          <a:effectLst/>
                        </a:rPr>
                        <a:t>We</a:t>
                      </a:r>
                      <a:endParaRPr lang="en-US" sz="1000" b="1" i="0" u="none" strike="noStrike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u="none" strike="noStrike" dirty="0" err="1">
                          <a:effectLst/>
                        </a:rPr>
                        <a:t>Th</a:t>
                      </a:r>
                      <a:endParaRPr lang="en-US" sz="1000" b="1" i="0" u="none" strike="noStrike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u="none" strike="noStrike" dirty="0">
                          <a:effectLst/>
                        </a:rPr>
                        <a:t>Fr</a:t>
                      </a:r>
                      <a:endParaRPr lang="en-US" sz="1000" b="1" i="0" u="none" strike="noStrike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u="none" strike="noStrike" dirty="0">
                          <a:effectLst/>
                        </a:rPr>
                        <a:t>Sa</a:t>
                      </a:r>
                      <a:endParaRPr lang="en-US" sz="1000" b="1" i="0" u="none" strike="noStrike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704247368"/>
                  </a:ext>
                </a:extLst>
              </a:tr>
              <a:tr h="168099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effectLst/>
                        </a:rPr>
                        <a:t> </a:t>
                      </a:r>
                      <a:endParaRPr lang="en-US" sz="1050" b="0" i="0" u="none" strike="noStrike" dirty="0">
                        <a:solidFill>
                          <a:schemeClr val="accent5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effectLst/>
                        </a:rPr>
                        <a:t> </a:t>
                      </a:r>
                      <a:endParaRPr lang="en-US" sz="1050" b="0" i="0" u="none" strike="noStrike" dirty="0">
                        <a:solidFill>
                          <a:schemeClr val="accent5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effectLst/>
                        </a:rPr>
                        <a:t>1</a:t>
                      </a:r>
                      <a:endParaRPr lang="en-US" sz="1050" b="0" i="0" u="none" strike="noStrike" dirty="0">
                        <a:solidFill>
                          <a:schemeClr val="accent5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effectLst/>
                        </a:rPr>
                        <a:t>2</a:t>
                      </a:r>
                      <a:endParaRPr lang="en-US" sz="1050" b="0" i="0" u="none" strike="noStrike" dirty="0">
                        <a:solidFill>
                          <a:schemeClr val="accent5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effectLst/>
                        </a:rPr>
                        <a:t>3</a:t>
                      </a:r>
                      <a:endParaRPr lang="en-US" sz="1050" b="0" i="0" u="none" strike="noStrike" dirty="0">
                        <a:solidFill>
                          <a:schemeClr val="accent5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>
                          <a:effectLst/>
                        </a:rPr>
                        <a:t>4</a:t>
                      </a:r>
                      <a:endParaRPr lang="en-US" sz="1050" b="0" i="0" u="none" strike="noStrike">
                        <a:solidFill>
                          <a:schemeClr val="accent5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effectLst/>
                        </a:rPr>
                        <a:t>5</a:t>
                      </a:r>
                      <a:endParaRPr lang="en-US" sz="1050" b="0" i="0" u="none" strike="noStrike" dirty="0">
                        <a:solidFill>
                          <a:schemeClr val="accent5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708548140"/>
                  </a:ext>
                </a:extLst>
              </a:tr>
              <a:tr h="168099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effectLst/>
                        </a:rPr>
                        <a:t>6</a:t>
                      </a:r>
                      <a:endParaRPr lang="en-US" sz="1050" b="0" i="0" u="none" strike="noStrike" dirty="0">
                        <a:solidFill>
                          <a:schemeClr val="accent5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effectLst/>
                        </a:rPr>
                        <a:t>7</a:t>
                      </a:r>
                      <a:endParaRPr lang="en-US" sz="1050" b="0" i="0" u="none" strike="noStrike" dirty="0">
                        <a:solidFill>
                          <a:schemeClr val="accent5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effectLst/>
                        </a:rPr>
                        <a:t>8</a:t>
                      </a:r>
                      <a:endParaRPr lang="en-US" sz="1050" b="0" i="0" u="none" strike="noStrike" dirty="0">
                        <a:solidFill>
                          <a:schemeClr val="accent5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effectLst/>
                        </a:rPr>
                        <a:t>9</a:t>
                      </a:r>
                      <a:endParaRPr lang="en-US" sz="1050" b="0" i="0" u="none" strike="noStrike" dirty="0">
                        <a:solidFill>
                          <a:schemeClr val="accent5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effectLst/>
                        </a:rPr>
                        <a:t>10</a:t>
                      </a:r>
                      <a:endParaRPr lang="en-US" sz="1050" b="0" i="0" u="none" strike="noStrike" dirty="0">
                        <a:solidFill>
                          <a:schemeClr val="accent5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effectLst/>
                        </a:rPr>
                        <a:t>11</a:t>
                      </a:r>
                      <a:endParaRPr lang="en-US" sz="1050" b="0" i="0" u="none" strike="noStrike" dirty="0">
                        <a:solidFill>
                          <a:schemeClr val="accent5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effectLst/>
                        </a:rPr>
                        <a:t>12</a:t>
                      </a:r>
                      <a:endParaRPr lang="en-US" sz="1050" b="0" i="0" u="none" strike="noStrike" dirty="0">
                        <a:solidFill>
                          <a:schemeClr val="accent5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636287935"/>
                  </a:ext>
                </a:extLst>
              </a:tr>
              <a:tr h="168099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effectLst/>
                        </a:rPr>
                        <a:t>13</a:t>
                      </a:r>
                      <a:endParaRPr lang="en-US" sz="1050" b="0" i="0" u="none" strike="noStrike" dirty="0">
                        <a:solidFill>
                          <a:schemeClr val="accent5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effectLst/>
                        </a:rPr>
                        <a:t>14</a:t>
                      </a:r>
                      <a:endParaRPr lang="en-US" sz="1050" b="0" i="0" u="none" strike="noStrike" dirty="0">
                        <a:solidFill>
                          <a:schemeClr val="accent5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effectLst/>
                        </a:rPr>
                        <a:t>15</a:t>
                      </a:r>
                      <a:endParaRPr lang="en-US" sz="1050" b="0" i="0" u="none" strike="noStrike" dirty="0">
                        <a:solidFill>
                          <a:schemeClr val="accent5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effectLst/>
                        </a:rPr>
                        <a:t>16</a:t>
                      </a:r>
                      <a:endParaRPr lang="en-US" sz="1050" b="0" i="0" u="none" strike="noStrike" dirty="0">
                        <a:solidFill>
                          <a:schemeClr val="accent5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effectLst/>
                        </a:rPr>
                        <a:t>17</a:t>
                      </a:r>
                      <a:endParaRPr lang="en-US" sz="1050" b="0" i="0" u="none" strike="noStrike" dirty="0">
                        <a:solidFill>
                          <a:schemeClr val="accent5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effectLst/>
                        </a:rPr>
                        <a:t>18</a:t>
                      </a:r>
                      <a:endParaRPr lang="en-US" sz="1050" b="0" i="0" u="none" strike="noStrike" dirty="0">
                        <a:solidFill>
                          <a:schemeClr val="accent5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effectLst/>
                        </a:rPr>
                        <a:t>19</a:t>
                      </a:r>
                      <a:endParaRPr lang="en-US" sz="1050" b="0" i="0" u="none" strike="noStrike" dirty="0">
                        <a:solidFill>
                          <a:schemeClr val="accent5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487669266"/>
                  </a:ext>
                </a:extLst>
              </a:tr>
              <a:tr h="168099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effectLst/>
                        </a:rPr>
                        <a:t>20</a:t>
                      </a:r>
                      <a:endParaRPr lang="en-US" sz="1050" b="0" i="0" u="none" strike="noStrike" dirty="0">
                        <a:solidFill>
                          <a:schemeClr val="accent5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>
                          <a:effectLst/>
                        </a:rPr>
                        <a:t>21</a:t>
                      </a:r>
                      <a:endParaRPr lang="en-US" sz="1050" b="0" i="0" u="none" strike="noStrike">
                        <a:solidFill>
                          <a:schemeClr val="accent5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>
                          <a:effectLst/>
                        </a:rPr>
                        <a:t>22</a:t>
                      </a:r>
                      <a:endParaRPr lang="en-US" sz="1050" b="0" i="0" u="none" strike="noStrike">
                        <a:solidFill>
                          <a:schemeClr val="accent5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effectLst/>
                        </a:rPr>
                        <a:t>23</a:t>
                      </a:r>
                      <a:endParaRPr lang="en-US" sz="1050" b="0" i="0" u="none" strike="noStrike" dirty="0">
                        <a:solidFill>
                          <a:schemeClr val="accent5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effectLst/>
                        </a:rPr>
                        <a:t>24</a:t>
                      </a:r>
                      <a:endParaRPr lang="en-US" sz="1050" b="0" i="0" u="none" strike="noStrike" dirty="0">
                        <a:solidFill>
                          <a:schemeClr val="accent5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effectLst/>
                        </a:rPr>
                        <a:t>25</a:t>
                      </a:r>
                      <a:endParaRPr lang="en-US" sz="1050" b="0" i="0" u="none" strike="noStrike" dirty="0">
                        <a:solidFill>
                          <a:schemeClr val="accent5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effectLst/>
                        </a:rPr>
                        <a:t>26</a:t>
                      </a:r>
                      <a:endParaRPr lang="en-US" sz="1050" b="0" i="0" u="none" strike="noStrike" dirty="0">
                        <a:solidFill>
                          <a:schemeClr val="accent5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20992716"/>
                  </a:ext>
                </a:extLst>
              </a:tr>
              <a:tr h="168099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effectLst/>
                        </a:rPr>
                        <a:t>27</a:t>
                      </a:r>
                      <a:endParaRPr lang="en-US" sz="1050" b="0" i="0" u="none" strike="noStrike" dirty="0">
                        <a:solidFill>
                          <a:schemeClr val="accent5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effectLst/>
                        </a:rPr>
                        <a:t>28</a:t>
                      </a:r>
                      <a:endParaRPr lang="en-US" sz="1050" b="0" i="0" u="none" strike="noStrike" dirty="0">
                        <a:solidFill>
                          <a:schemeClr val="accent5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29</a:t>
                      </a: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30</a:t>
                      </a: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effectLst/>
                        </a:rPr>
                        <a:t> </a:t>
                      </a:r>
                      <a:endParaRPr lang="en-US" sz="1050" b="0" i="0" u="none" strike="noStrike" dirty="0">
                        <a:solidFill>
                          <a:schemeClr val="accent5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effectLst/>
                        </a:rPr>
                        <a:t> </a:t>
                      </a:r>
                      <a:endParaRPr lang="en-US" sz="1050" b="0" i="0" u="none" strike="noStrike" dirty="0">
                        <a:solidFill>
                          <a:schemeClr val="accent5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effectLst/>
                        </a:rPr>
                        <a:t> </a:t>
                      </a:r>
                      <a:endParaRPr lang="en-US" sz="1050" b="0" i="0" u="none" strike="noStrike" dirty="0">
                        <a:solidFill>
                          <a:schemeClr val="accent5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908012774"/>
                  </a:ext>
                </a:extLst>
              </a:tr>
              <a:tr h="168099">
                <a:tc>
                  <a:txBody>
                    <a:bodyPr/>
                    <a:lstStyle/>
                    <a:p>
                      <a:pPr algn="ctr" rtl="0" fontAlgn="ctr"/>
                      <a:endParaRPr lang="en-US" sz="1100" b="0" i="0" u="none" strike="noStrike" dirty="0">
                        <a:solidFill>
                          <a:schemeClr val="accent5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100" b="0" i="0" u="none" strike="noStrike">
                        <a:solidFill>
                          <a:schemeClr val="accent5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100" b="0" i="0" u="none" strike="noStrike">
                        <a:solidFill>
                          <a:schemeClr val="accent5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100" b="0" i="0" u="none" strike="noStrike">
                        <a:solidFill>
                          <a:schemeClr val="accent5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100" b="0" i="0" u="none" strike="noStrike" dirty="0">
                        <a:solidFill>
                          <a:schemeClr val="accent5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100" b="0" i="0" u="none" strike="noStrike" dirty="0">
                        <a:solidFill>
                          <a:schemeClr val="accent5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100" b="0" i="0" u="none" strike="noStrike" dirty="0">
                        <a:solidFill>
                          <a:schemeClr val="accent5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graphicFrame>
        <p:nvGraphicFramePr>
          <p:cNvPr id="24" name="Table 23">
            <a:extLst>
              <a:ext uri="{FF2B5EF4-FFF2-40B4-BE49-F238E27FC236}">
                <a16:creationId xmlns:a16="http://schemas.microsoft.com/office/drawing/2014/main" id="{3EDA63F0-631E-4675-B6FA-4A402E78087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94819540"/>
              </p:ext>
            </p:extLst>
          </p:nvPr>
        </p:nvGraphicFramePr>
        <p:xfrm>
          <a:off x="2551585" y="4764666"/>
          <a:ext cx="1913919" cy="1507796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273417">
                  <a:extLst>
                    <a:ext uri="{9D8B030D-6E8A-4147-A177-3AD203B41FA5}">
                      <a16:colId xmlns:a16="http://schemas.microsoft.com/office/drawing/2014/main" val="852127212"/>
                    </a:ext>
                  </a:extLst>
                </a:gridCol>
                <a:gridCol w="273417">
                  <a:extLst>
                    <a:ext uri="{9D8B030D-6E8A-4147-A177-3AD203B41FA5}">
                      <a16:colId xmlns:a16="http://schemas.microsoft.com/office/drawing/2014/main" val="4114697699"/>
                    </a:ext>
                  </a:extLst>
                </a:gridCol>
                <a:gridCol w="273417">
                  <a:extLst>
                    <a:ext uri="{9D8B030D-6E8A-4147-A177-3AD203B41FA5}">
                      <a16:colId xmlns:a16="http://schemas.microsoft.com/office/drawing/2014/main" val="2938782546"/>
                    </a:ext>
                  </a:extLst>
                </a:gridCol>
                <a:gridCol w="273417">
                  <a:extLst>
                    <a:ext uri="{9D8B030D-6E8A-4147-A177-3AD203B41FA5}">
                      <a16:colId xmlns:a16="http://schemas.microsoft.com/office/drawing/2014/main" val="3409590460"/>
                    </a:ext>
                  </a:extLst>
                </a:gridCol>
                <a:gridCol w="273417">
                  <a:extLst>
                    <a:ext uri="{9D8B030D-6E8A-4147-A177-3AD203B41FA5}">
                      <a16:colId xmlns:a16="http://schemas.microsoft.com/office/drawing/2014/main" val="1754040478"/>
                    </a:ext>
                  </a:extLst>
                </a:gridCol>
                <a:gridCol w="273417">
                  <a:extLst>
                    <a:ext uri="{9D8B030D-6E8A-4147-A177-3AD203B41FA5}">
                      <a16:colId xmlns:a16="http://schemas.microsoft.com/office/drawing/2014/main" val="1799877051"/>
                    </a:ext>
                  </a:extLst>
                </a:gridCol>
                <a:gridCol w="273417">
                  <a:extLst>
                    <a:ext uri="{9D8B030D-6E8A-4147-A177-3AD203B41FA5}">
                      <a16:colId xmlns:a16="http://schemas.microsoft.com/office/drawing/2014/main" val="3154827864"/>
                    </a:ext>
                  </a:extLst>
                </a:gridCol>
              </a:tblGrid>
              <a:tr h="315822"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 cap="all" baseline="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October</a:t>
                      </a:r>
                      <a:endParaRPr lang="en-US" sz="1400" b="1" i="0" u="none" strike="noStrike" cap="all" baseline="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34290" marB="3429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extLst>
                  <a:ext uri="{0D108BD9-81ED-4DB2-BD59-A6C34878D82A}">
                    <a16:rowId xmlns:a16="http://schemas.microsoft.com/office/drawing/2014/main" val="2167744042"/>
                  </a:ext>
                </a:extLst>
              </a:tr>
              <a:tr h="18338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u="none" strike="noStrike" dirty="0">
                          <a:effectLst/>
                        </a:rPr>
                        <a:t>Su</a:t>
                      </a:r>
                      <a:endParaRPr lang="en-US" sz="1000" b="1" i="0" u="none" strike="noStrike" dirty="0"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u="none" strike="noStrike" dirty="0">
                          <a:effectLst/>
                        </a:rPr>
                        <a:t>Mo</a:t>
                      </a:r>
                      <a:endParaRPr lang="en-US" sz="1000" b="1" i="0" u="none" strike="noStrike" dirty="0">
                        <a:solidFill>
                          <a:schemeClr val="accent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u="none" strike="noStrike" dirty="0">
                          <a:effectLst/>
                        </a:rPr>
                        <a:t>Tu</a:t>
                      </a:r>
                      <a:endParaRPr lang="en-US" sz="1000" b="1" i="0" u="none" strike="noStrike" dirty="0">
                        <a:solidFill>
                          <a:schemeClr val="accent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u="none" strike="noStrike" dirty="0">
                          <a:effectLst/>
                        </a:rPr>
                        <a:t>We</a:t>
                      </a:r>
                      <a:endParaRPr lang="en-US" sz="1000" b="1" i="0" u="none" strike="noStrike" dirty="0">
                        <a:solidFill>
                          <a:schemeClr val="accent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u="none" strike="noStrike" dirty="0">
                          <a:effectLst/>
                        </a:rPr>
                        <a:t>Th</a:t>
                      </a:r>
                      <a:endParaRPr lang="en-US" sz="1000" b="1" i="0" u="none" strike="noStrike" dirty="0">
                        <a:solidFill>
                          <a:schemeClr val="accent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u="none" strike="noStrike" dirty="0">
                          <a:effectLst/>
                        </a:rPr>
                        <a:t>Fr</a:t>
                      </a:r>
                      <a:endParaRPr lang="en-US" sz="1000" b="1" i="0" u="none" strike="noStrike" dirty="0">
                        <a:solidFill>
                          <a:schemeClr val="accent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u="none" strike="noStrike" dirty="0">
                          <a:effectLst/>
                        </a:rPr>
                        <a:t>Sa</a:t>
                      </a:r>
                      <a:endParaRPr lang="en-US" sz="1000" b="1" i="0" u="none" strike="noStrike" dirty="0"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704247368"/>
                  </a:ext>
                </a:extLst>
              </a:tr>
              <a:tr h="168099">
                <a:tc>
                  <a:txBody>
                    <a:bodyPr/>
                    <a:lstStyle/>
                    <a:p>
                      <a:pPr algn="ctr" rtl="0" fontAlgn="ctr"/>
                      <a:endParaRPr lang="en-US" sz="1050" b="0" i="0" u="none" strike="noStrike" dirty="0">
                        <a:solidFill>
                          <a:srgbClr val="2980B9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050" b="0" i="0" u="none" strike="noStrike" dirty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050" b="0" i="0" u="none" strike="noStrike" dirty="0">
                        <a:solidFill>
                          <a:srgbClr val="2980B9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050" b="0" i="0" u="none" strike="noStrike" dirty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050" b="0" i="0" u="none" strike="noStrike" dirty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708548140"/>
                  </a:ext>
                </a:extLst>
              </a:tr>
              <a:tr h="168099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636287935"/>
                  </a:ext>
                </a:extLst>
              </a:tr>
              <a:tr h="168099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bg1"/>
                          </a:solidFill>
                          <a:effectLst/>
                        </a:rPr>
                        <a:t>12</a:t>
                      </a:r>
                      <a:endParaRPr lang="en-US" sz="105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bg1"/>
                          </a:solidFill>
                          <a:effectLst/>
                        </a:rPr>
                        <a:t>13</a:t>
                      </a:r>
                      <a:endParaRPr lang="en-US" sz="105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bg1"/>
                          </a:solidFill>
                          <a:effectLst/>
                        </a:rPr>
                        <a:t>14</a:t>
                      </a:r>
                      <a:endParaRPr lang="en-US" sz="105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bg1"/>
                          </a:solidFill>
                          <a:effectLst/>
                        </a:rPr>
                        <a:t>15</a:t>
                      </a:r>
                      <a:endParaRPr lang="en-US" sz="105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bg1"/>
                          </a:solidFill>
                          <a:effectLst/>
                        </a:rPr>
                        <a:t>16</a:t>
                      </a:r>
                      <a:endParaRPr lang="en-US" sz="105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487669266"/>
                  </a:ext>
                </a:extLst>
              </a:tr>
              <a:tr h="168099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17</a:t>
                      </a: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bg1"/>
                          </a:solidFill>
                          <a:effectLst/>
                        </a:rPr>
                        <a:t>19</a:t>
                      </a:r>
                      <a:endParaRPr lang="en-US" sz="105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bg1"/>
                          </a:solidFill>
                          <a:effectLst/>
                        </a:rPr>
                        <a:t>20</a:t>
                      </a:r>
                      <a:endParaRPr lang="en-US" sz="105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bg1"/>
                          </a:solidFill>
                          <a:effectLst/>
                        </a:rPr>
                        <a:t>21</a:t>
                      </a:r>
                      <a:endParaRPr lang="en-US" sz="105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bg1"/>
                          </a:solidFill>
                          <a:effectLst/>
                        </a:rPr>
                        <a:t>22</a:t>
                      </a:r>
                      <a:endParaRPr lang="en-US" sz="105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bg1"/>
                          </a:solidFill>
                          <a:effectLst/>
                        </a:rPr>
                        <a:t>23</a:t>
                      </a:r>
                      <a:endParaRPr lang="en-US" sz="105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20992716"/>
                  </a:ext>
                </a:extLst>
              </a:tr>
              <a:tr h="168099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24</a:t>
                      </a: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bg1"/>
                          </a:solidFill>
                          <a:effectLst/>
                        </a:rPr>
                        <a:t>26</a:t>
                      </a:r>
                      <a:endParaRPr lang="en-US" sz="105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bg1"/>
                          </a:solidFill>
                          <a:effectLst/>
                        </a:rPr>
                        <a:t>27</a:t>
                      </a:r>
                      <a:endParaRPr lang="en-US" sz="105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bg1"/>
                          </a:solidFill>
                          <a:effectLst/>
                        </a:rPr>
                        <a:t>28</a:t>
                      </a:r>
                      <a:endParaRPr lang="en-US" sz="105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29</a:t>
                      </a: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30</a:t>
                      </a: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908012774"/>
                  </a:ext>
                </a:extLst>
              </a:tr>
              <a:tr h="168099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31</a:t>
                      </a: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n-US" sz="105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n-US" sz="105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n-US" sz="105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n-US" sz="105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n-US" sz="105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n-US" sz="105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graphicFrame>
        <p:nvGraphicFramePr>
          <p:cNvPr id="25" name="Table 24">
            <a:extLst>
              <a:ext uri="{FF2B5EF4-FFF2-40B4-BE49-F238E27FC236}">
                <a16:creationId xmlns:a16="http://schemas.microsoft.com/office/drawing/2014/main" id="{B7CD998B-D064-4E1A-B297-93731D70C19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0782844"/>
              </p:ext>
            </p:extLst>
          </p:nvPr>
        </p:nvGraphicFramePr>
        <p:xfrm>
          <a:off x="6744814" y="1219200"/>
          <a:ext cx="1912758" cy="1507796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273417">
                  <a:extLst>
                    <a:ext uri="{9D8B030D-6E8A-4147-A177-3AD203B41FA5}">
                      <a16:colId xmlns:a16="http://schemas.microsoft.com/office/drawing/2014/main" val="852127212"/>
                    </a:ext>
                  </a:extLst>
                </a:gridCol>
                <a:gridCol w="272256">
                  <a:extLst>
                    <a:ext uri="{9D8B030D-6E8A-4147-A177-3AD203B41FA5}">
                      <a16:colId xmlns:a16="http://schemas.microsoft.com/office/drawing/2014/main" val="4114697699"/>
                    </a:ext>
                  </a:extLst>
                </a:gridCol>
                <a:gridCol w="273417">
                  <a:extLst>
                    <a:ext uri="{9D8B030D-6E8A-4147-A177-3AD203B41FA5}">
                      <a16:colId xmlns:a16="http://schemas.microsoft.com/office/drawing/2014/main" val="2938782546"/>
                    </a:ext>
                  </a:extLst>
                </a:gridCol>
                <a:gridCol w="273417">
                  <a:extLst>
                    <a:ext uri="{9D8B030D-6E8A-4147-A177-3AD203B41FA5}">
                      <a16:colId xmlns:a16="http://schemas.microsoft.com/office/drawing/2014/main" val="3409590460"/>
                    </a:ext>
                  </a:extLst>
                </a:gridCol>
                <a:gridCol w="273417">
                  <a:extLst>
                    <a:ext uri="{9D8B030D-6E8A-4147-A177-3AD203B41FA5}">
                      <a16:colId xmlns:a16="http://schemas.microsoft.com/office/drawing/2014/main" val="1754040478"/>
                    </a:ext>
                  </a:extLst>
                </a:gridCol>
                <a:gridCol w="273417">
                  <a:extLst>
                    <a:ext uri="{9D8B030D-6E8A-4147-A177-3AD203B41FA5}">
                      <a16:colId xmlns:a16="http://schemas.microsoft.com/office/drawing/2014/main" val="1799877051"/>
                    </a:ext>
                  </a:extLst>
                </a:gridCol>
                <a:gridCol w="273417">
                  <a:extLst>
                    <a:ext uri="{9D8B030D-6E8A-4147-A177-3AD203B41FA5}">
                      <a16:colId xmlns:a16="http://schemas.microsoft.com/office/drawing/2014/main" val="3154827864"/>
                    </a:ext>
                  </a:extLst>
                </a:gridCol>
              </a:tblGrid>
              <a:tr h="315822"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 cap="all" baseline="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April</a:t>
                      </a:r>
                      <a:endParaRPr lang="en-US" sz="1400" b="0" i="0" u="none" strike="noStrike" cap="all" baseline="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34290" marB="3429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extLst>
                  <a:ext uri="{0D108BD9-81ED-4DB2-BD59-A6C34878D82A}">
                    <a16:rowId xmlns:a16="http://schemas.microsoft.com/office/drawing/2014/main" val="2167744042"/>
                  </a:ext>
                </a:extLst>
              </a:tr>
              <a:tr h="18338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u="none" strike="noStrike" dirty="0">
                          <a:effectLst/>
                        </a:rPr>
                        <a:t>Su</a:t>
                      </a:r>
                      <a:endParaRPr lang="en-US" sz="1000" b="1" i="0" u="none" strike="noStrike" dirty="0">
                        <a:solidFill>
                          <a:schemeClr val="accent5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u="none" strike="noStrike" dirty="0">
                          <a:effectLst/>
                        </a:rPr>
                        <a:t>Mo</a:t>
                      </a:r>
                      <a:endParaRPr lang="en-US" sz="1000" b="1" i="0" u="none" strike="noStrike" dirty="0">
                        <a:solidFill>
                          <a:schemeClr val="accent5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u="none" strike="noStrike" dirty="0">
                          <a:effectLst/>
                        </a:rPr>
                        <a:t>Tu</a:t>
                      </a:r>
                      <a:endParaRPr lang="en-US" sz="1000" b="1" i="0" u="none" strike="noStrike" dirty="0">
                        <a:solidFill>
                          <a:schemeClr val="accent5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u="none" strike="noStrike" dirty="0">
                          <a:effectLst/>
                        </a:rPr>
                        <a:t>We</a:t>
                      </a:r>
                      <a:endParaRPr lang="en-US" sz="1000" b="1" i="0" u="none" strike="noStrike" dirty="0">
                        <a:solidFill>
                          <a:schemeClr val="accent5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u="none" strike="noStrike" dirty="0">
                          <a:effectLst/>
                        </a:rPr>
                        <a:t>Th</a:t>
                      </a:r>
                      <a:endParaRPr lang="en-US" sz="1000" b="1" i="0" u="none" strike="noStrike" dirty="0">
                        <a:solidFill>
                          <a:schemeClr val="accent5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u="none" strike="noStrike" dirty="0">
                          <a:effectLst/>
                        </a:rPr>
                        <a:t>Fr</a:t>
                      </a:r>
                      <a:endParaRPr lang="en-US" sz="1000" b="1" i="0" u="none" strike="noStrike" dirty="0">
                        <a:solidFill>
                          <a:schemeClr val="accent5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u="none" strike="noStrike" dirty="0">
                          <a:effectLst/>
                        </a:rPr>
                        <a:t>Sa</a:t>
                      </a:r>
                      <a:endParaRPr lang="en-US" sz="1000" b="1" i="0" u="none" strike="noStrike" dirty="0">
                        <a:solidFill>
                          <a:schemeClr val="accent5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704247368"/>
                  </a:ext>
                </a:extLst>
              </a:tr>
              <a:tr h="168099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n-US" sz="105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n-US" sz="105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05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05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708548140"/>
                  </a:ext>
                </a:extLst>
              </a:tr>
              <a:tr h="168099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bg1"/>
                          </a:solidFill>
                          <a:effectLst/>
                        </a:rPr>
                        <a:t>10</a:t>
                      </a:r>
                      <a:endParaRPr lang="en-US" sz="105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636287935"/>
                  </a:ext>
                </a:extLst>
              </a:tr>
              <a:tr h="168099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bg1"/>
                          </a:solidFill>
                          <a:effectLst/>
                        </a:rPr>
                        <a:t>11</a:t>
                      </a:r>
                      <a:endParaRPr lang="en-US" sz="105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bg1"/>
                          </a:solidFill>
                          <a:effectLst/>
                        </a:rPr>
                        <a:t>12</a:t>
                      </a:r>
                      <a:endParaRPr lang="en-US" sz="105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bg1"/>
                          </a:solidFill>
                          <a:effectLst/>
                        </a:rPr>
                        <a:t>13</a:t>
                      </a:r>
                      <a:endParaRPr lang="en-US" sz="105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bg1"/>
                          </a:solidFill>
                          <a:effectLst/>
                        </a:rPr>
                        <a:t>14</a:t>
                      </a:r>
                      <a:endParaRPr lang="en-US" sz="105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bg1"/>
                          </a:solidFill>
                          <a:effectLst/>
                        </a:rPr>
                        <a:t>15</a:t>
                      </a:r>
                      <a:endParaRPr lang="en-US" sz="105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bg1"/>
                          </a:solidFill>
                          <a:effectLst/>
                        </a:rPr>
                        <a:t>16</a:t>
                      </a:r>
                      <a:endParaRPr lang="en-US" sz="105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bg1"/>
                          </a:solidFill>
                          <a:effectLst/>
                        </a:rPr>
                        <a:t>17</a:t>
                      </a:r>
                      <a:endParaRPr lang="en-US" sz="105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487669266"/>
                  </a:ext>
                </a:extLst>
              </a:tr>
              <a:tr h="168099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bg1"/>
                          </a:solidFill>
                          <a:effectLst/>
                        </a:rPr>
                        <a:t>20</a:t>
                      </a:r>
                      <a:endParaRPr lang="en-US" sz="105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bg1"/>
                          </a:solidFill>
                          <a:effectLst/>
                        </a:rPr>
                        <a:t>21</a:t>
                      </a:r>
                      <a:endParaRPr lang="en-US" sz="105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bg1"/>
                          </a:solidFill>
                          <a:effectLst/>
                        </a:rPr>
                        <a:t>22</a:t>
                      </a:r>
                      <a:endParaRPr lang="en-US" sz="105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bg1"/>
                          </a:solidFill>
                          <a:effectLst/>
                        </a:rPr>
                        <a:t>23</a:t>
                      </a:r>
                      <a:endParaRPr lang="en-US" sz="105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bg1"/>
                          </a:solidFill>
                          <a:effectLst/>
                        </a:rPr>
                        <a:t>24</a:t>
                      </a:r>
                      <a:endParaRPr lang="en-US" sz="105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20992716"/>
                  </a:ext>
                </a:extLst>
              </a:tr>
              <a:tr h="168099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bg1"/>
                          </a:solidFill>
                          <a:effectLst/>
                        </a:rPr>
                        <a:t>25</a:t>
                      </a:r>
                      <a:endParaRPr lang="en-US" sz="105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bg1"/>
                          </a:solidFill>
                          <a:effectLst/>
                        </a:rPr>
                        <a:t>26</a:t>
                      </a:r>
                      <a:endParaRPr lang="en-US" sz="105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bg1"/>
                          </a:solidFill>
                          <a:effectLst/>
                        </a:rPr>
                        <a:t>27</a:t>
                      </a:r>
                      <a:endParaRPr lang="en-US" sz="105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28</a:t>
                      </a: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bg1"/>
                          </a:solidFill>
                          <a:effectLst/>
                        </a:rPr>
                        <a:t>29 </a:t>
                      </a:r>
                      <a:endParaRPr lang="en-US" sz="105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bg1"/>
                          </a:solidFill>
                          <a:effectLst/>
                        </a:rPr>
                        <a:t>30 </a:t>
                      </a:r>
                      <a:endParaRPr lang="en-US" sz="105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n-US" sz="105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908012774"/>
                  </a:ext>
                </a:extLst>
              </a:tr>
              <a:tr h="168099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n-US" sz="105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n-US" sz="105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n-US" sz="105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n-US" sz="105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n-US" sz="105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05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05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graphicFrame>
        <p:nvGraphicFramePr>
          <p:cNvPr id="26" name="Table 25">
            <a:extLst>
              <a:ext uri="{FF2B5EF4-FFF2-40B4-BE49-F238E27FC236}">
                <a16:creationId xmlns:a16="http://schemas.microsoft.com/office/drawing/2014/main" id="{EFEB116E-0268-41D4-93C0-E606F044B56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12355785"/>
              </p:ext>
            </p:extLst>
          </p:nvPr>
        </p:nvGraphicFramePr>
        <p:xfrm>
          <a:off x="6744814" y="2945983"/>
          <a:ext cx="1913919" cy="1507796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73417">
                  <a:extLst>
                    <a:ext uri="{9D8B030D-6E8A-4147-A177-3AD203B41FA5}">
                      <a16:colId xmlns:a16="http://schemas.microsoft.com/office/drawing/2014/main" val="852127212"/>
                    </a:ext>
                  </a:extLst>
                </a:gridCol>
                <a:gridCol w="273417">
                  <a:extLst>
                    <a:ext uri="{9D8B030D-6E8A-4147-A177-3AD203B41FA5}">
                      <a16:colId xmlns:a16="http://schemas.microsoft.com/office/drawing/2014/main" val="4114697699"/>
                    </a:ext>
                  </a:extLst>
                </a:gridCol>
                <a:gridCol w="273417">
                  <a:extLst>
                    <a:ext uri="{9D8B030D-6E8A-4147-A177-3AD203B41FA5}">
                      <a16:colId xmlns:a16="http://schemas.microsoft.com/office/drawing/2014/main" val="2938782546"/>
                    </a:ext>
                  </a:extLst>
                </a:gridCol>
                <a:gridCol w="273417">
                  <a:extLst>
                    <a:ext uri="{9D8B030D-6E8A-4147-A177-3AD203B41FA5}">
                      <a16:colId xmlns:a16="http://schemas.microsoft.com/office/drawing/2014/main" val="3409590460"/>
                    </a:ext>
                  </a:extLst>
                </a:gridCol>
                <a:gridCol w="273417">
                  <a:extLst>
                    <a:ext uri="{9D8B030D-6E8A-4147-A177-3AD203B41FA5}">
                      <a16:colId xmlns:a16="http://schemas.microsoft.com/office/drawing/2014/main" val="1754040478"/>
                    </a:ext>
                  </a:extLst>
                </a:gridCol>
                <a:gridCol w="273417">
                  <a:extLst>
                    <a:ext uri="{9D8B030D-6E8A-4147-A177-3AD203B41FA5}">
                      <a16:colId xmlns:a16="http://schemas.microsoft.com/office/drawing/2014/main" val="1799877051"/>
                    </a:ext>
                  </a:extLst>
                </a:gridCol>
                <a:gridCol w="273417">
                  <a:extLst>
                    <a:ext uri="{9D8B030D-6E8A-4147-A177-3AD203B41FA5}">
                      <a16:colId xmlns:a16="http://schemas.microsoft.com/office/drawing/2014/main" val="3154827864"/>
                    </a:ext>
                  </a:extLst>
                </a:gridCol>
              </a:tblGrid>
              <a:tr h="315822"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 cap="all" baseline="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August</a:t>
                      </a:r>
                      <a:endParaRPr lang="en-US" sz="1400" b="1" i="0" u="none" strike="noStrike" cap="all" baseline="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34290" marB="3429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extLst>
                  <a:ext uri="{0D108BD9-81ED-4DB2-BD59-A6C34878D82A}">
                    <a16:rowId xmlns:a16="http://schemas.microsoft.com/office/drawing/2014/main" val="2167744042"/>
                  </a:ext>
                </a:extLst>
              </a:tr>
              <a:tr h="18338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u="none" strike="noStrike" dirty="0">
                          <a:effectLst/>
                        </a:rPr>
                        <a:t>Su</a:t>
                      </a:r>
                      <a:endParaRPr lang="en-US" sz="1000" b="1" i="0" u="none" strike="noStrike" dirty="0">
                        <a:solidFill>
                          <a:schemeClr val="accent4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u="none" strike="noStrike" dirty="0">
                          <a:effectLst/>
                        </a:rPr>
                        <a:t>Mo</a:t>
                      </a:r>
                      <a:endParaRPr lang="en-US" sz="1000" b="1" i="0" u="none" strike="noStrike" dirty="0">
                        <a:solidFill>
                          <a:schemeClr val="accent4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u="none" strike="noStrike" dirty="0">
                          <a:effectLst/>
                        </a:rPr>
                        <a:t>Tu</a:t>
                      </a:r>
                      <a:endParaRPr lang="en-US" sz="1000" b="1" i="0" u="none" strike="noStrike" dirty="0">
                        <a:solidFill>
                          <a:schemeClr val="accent4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u="none" strike="noStrike" dirty="0">
                          <a:effectLst/>
                        </a:rPr>
                        <a:t>We</a:t>
                      </a:r>
                      <a:endParaRPr lang="en-US" sz="1000" b="1" i="0" u="none" strike="noStrike" dirty="0">
                        <a:solidFill>
                          <a:schemeClr val="accent4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u="none" strike="noStrike" dirty="0">
                          <a:effectLst/>
                        </a:rPr>
                        <a:t>Th</a:t>
                      </a:r>
                      <a:endParaRPr lang="en-US" sz="1000" b="1" i="0" u="none" strike="noStrike" dirty="0">
                        <a:solidFill>
                          <a:schemeClr val="accent4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u="none" strike="noStrike" dirty="0">
                          <a:effectLst/>
                        </a:rPr>
                        <a:t>Fr</a:t>
                      </a:r>
                      <a:endParaRPr lang="en-US" sz="1000" b="1" i="0" u="none" strike="noStrike" dirty="0">
                        <a:solidFill>
                          <a:schemeClr val="accent4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u="none" strike="noStrike" dirty="0">
                          <a:effectLst/>
                        </a:rPr>
                        <a:t>Sa</a:t>
                      </a:r>
                      <a:endParaRPr lang="en-US" sz="1000" b="1" i="0" u="none" strike="noStrike" dirty="0">
                        <a:solidFill>
                          <a:schemeClr val="accent4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704247368"/>
                  </a:ext>
                </a:extLst>
              </a:tr>
              <a:tr h="168099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bg1"/>
                          </a:solidFill>
                          <a:effectLst/>
                        </a:rPr>
                        <a:t> 1</a:t>
                      </a:r>
                      <a:endParaRPr lang="en-US" sz="105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bg1"/>
                          </a:solidFill>
                          <a:effectLst/>
                        </a:rPr>
                        <a:t>2 </a:t>
                      </a:r>
                      <a:endParaRPr lang="en-US" sz="105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708548140"/>
                  </a:ext>
                </a:extLst>
              </a:tr>
              <a:tr h="168099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bg1"/>
                          </a:solidFill>
                          <a:effectLst/>
                        </a:rPr>
                        <a:t>10</a:t>
                      </a:r>
                      <a:endParaRPr lang="en-US" sz="105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bg1"/>
                          </a:solidFill>
                          <a:effectLst/>
                        </a:rPr>
                        <a:t>11</a:t>
                      </a:r>
                      <a:endParaRPr lang="en-US" sz="105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bg1"/>
                          </a:solidFill>
                          <a:effectLst/>
                        </a:rPr>
                        <a:t>12</a:t>
                      </a:r>
                      <a:endParaRPr lang="en-US" sz="105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bg1"/>
                          </a:solidFill>
                          <a:effectLst/>
                        </a:rPr>
                        <a:t>13</a:t>
                      </a:r>
                      <a:endParaRPr lang="en-US" sz="105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bg1"/>
                          </a:solidFill>
                          <a:effectLst/>
                        </a:rPr>
                        <a:t>14</a:t>
                      </a:r>
                      <a:endParaRPr lang="en-US" sz="105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636287935"/>
                  </a:ext>
                </a:extLst>
              </a:tr>
              <a:tr h="168099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17</a:t>
                      </a: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bg1"/>
                          </a:solidFill>
                          <a:effectLst/>
                        </a:rPr>
                        <a:t>20</a:t>
                      </a:r>
                      <a:endParaRPr lang="en-US" sz="105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bg1"/>
                          </a:solidFill>
                          <a:effectLst/>
                        </a:rPr>
                        <a:t>21</a:t>
                      </a:r>
                      <a:endParaRPr lang="en-US" sz="105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487669266"/>
                  </a:ext>
                </a:extLst>
              </a:tr>
              <a:tr h="168099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23</a:t>
                      </a: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bg1"/>
                          </a:solidFill>
                          <a:effectLst/>
                        </a:rPr>
                        <a:t>24</a:t>
                      </a:r>
                      <a:endParaRPr lang="en-US" sz="105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bg1"/>
                          </a:solidFill>
                          <a:effectLst/>
                        </a:rPr>
                        <a:t>25</a:t>
                      </a:r>
                      <a:endParaRPr lang="en-US" sz="105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bg1"/>
                          </a:solidFill>
                          <a:effectLst/>
                        </a:rPr>
                        <a:t>26</a:t>
                      </a:r>
                      <a:endParaRPr lang="en-US" sz="105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bg1"/>
                          </a:solidFill>
                          <a:effectLst/>
                        </a:rPr>
                        <a:t>27</a:t>
                      </a:r>
                      <a:endParaRPr lang="en-US" sz="105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28</a:t>
                      </a: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20992716"/>
                  </a:ext>
                </a:extLst>
              </a:tr>
              <a:tr h="168099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29</a:t>
                      </a: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30</a:t>
                      </a: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31</a:t>
                      </a: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05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05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05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05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908012774"/>
                  </a:ext>
                </a:extLst>
              </a:tr>
              <a:tr h="168099">
                <a:tc>
                  <a:txBody>
                    <a:bodyPr/>
                    <a:lstStyle/>
                    <a:p>
                      <a:pPr algn="ctr" rtl="0" fontAlgn="ctr"/>
                      <a:endParaRPr lang="en-US" sz="105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05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05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05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05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05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05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graphicFrame>
        <p:nvGraphicFramePr>
          <p:cNvPr id="27" name="Table 26">
            <a:extLst>
              <a:ext uri="{FF2B5EF4-FFF2-40B4-BE49-F238E27FC236}">
                <a16:creationId xmlns:a16="http://schemas.microsoft.com/office/drawing/2014/main" id="{BAB06D4F-19F9-4037-BFC4-31849E5F110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77999656"/>
              </p:ext>
            </p:extLst>
          </p:nvPr>
        </p:nvGraphicFramePr>
        <p:xfrm>
          <a:off x="6744814" y="4764666"/>
          <a:ext cx="1913919" cy="1507796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273417">
                  <a:extLst>
                    <a:ext uri="{9D8B030D-6E8A-4147-A177-3AD203B41FA5}">
                      <a16:colId xmlns:a16="http://schemas.microsoft.com/office/drawing/2014/main" val="852127212"/>
                    </a:ext>
                  </a:extLst>
                </a:gridCol>
                <a:gridCol w="273417">
                  <a:extLst>
                    <a:ext uri="{9D8B030D-6E8A-4147-A177-3AD203B41FA5}">
                      <a16:colId xmlns:a16="http://schemas.microsoft.com/office/drawing/2014/main" val="4114697699"/>
                    </a:ext>
                  </a:extLst>
                </a:gridCol>
                <a:gridCol w="273417">
                  <a:extLst>
                    <a:ext uri="{9D8B030D-6E8A-4147-A177-3AD203B41FA5}">
                      <a16:colId xmlns:a16="http://schemas.microsoft.com/office/drawing/2014/main" val="2938782546"/>
                    </a:ext>
                  </a:extLst>
                </a:gridCol>
                <a:gridCol w="273417">
                  <a:extLst>
                    <a:ext uri="{9D8B030D-6E8A-4147-A177-3AD203B41FA5}">
                      <a16:colId xmlns:a16="http://schemas.microsoft.com/office/drawing/2014/main" val="3409590460"/>
                    </a:ext>
                  </a:extLst>
                </a:gridCol>
                <a:gridCol w="273417">
                  <a:extLst>
                    <a:ext uri="{9D8B030D-6E8A-4147-A177-3AD203B41FA5}">
                      <a16:colId xmlns:a16="http://schemas.microsoft.com/office/drawing/2014/main" val="1754040478"/>
                    </a:ext>
                  </a:extLst>
                </a:gridCol>
                <a:gridCol w="273417">
                  <a:extLst>
                    <a:ext uri="{9D8B030D-6E8A-4147-A177-3AD203B41FA5}">
                      <a16:colId xmlns:a16="http://schemas.microsoft.com/office/drawing/2014/main" val="1799877051"/>
                    </a:ext>
                  </a:extLst>
                </a:gridCol>
                <a:gridCol w="273417">
                  <a:extLst>
                    <a:ext uri="{9D8B030D-6E8A-4147-A177-3AD203B41FA5}">
                      <a16:colId xmlns:a16="http://schemas.microsoft.com/office/drawing/2014/main" val="3154827864"/>
                    </a:ext>
                  </a:extLst>
                </a:gridCol>
              </a:tblGrid>
              <a:tr h="315822"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 cap="all" baseline="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December</a:t>
                      </a:r>
                      <a:endParaRPr lang="en-US" sz="1400" b="1" i="0" u="none" strike="noStrike" cap="all" baseline="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34290" marB="3429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extLst>
                  <a:ext uri="{0D108BD9-81ED-4DB2-BD59-A6C34878D82A}">
                    <a16:rowId xmlns:a16="http://schemas.microsoft.com/office/drawing/2014/main" val="2167744042"/>
                  </a:ext>
                </a:extLst>
              </a:tr>
              <a:tr h="18338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Su</a:t>
                      </a:r>
                      <a:endParaRPr lang="en-US" sz="105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Mo</a:t>
                      </a:r>
                      <a:endParaRPr lang="en-US" sz="105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Tu</a:t>
                      </a:r>
                      <a:endParaRPr lang="en-US" sz="105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We</a:t>
                      </a:r>
                      <a:endParaRPr lang="en-US" sz="105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Th</a:t>
                      </a:r>
                      <a:endParaRPr lang="en-US" sz="105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Fr</a:t>
                      </a:r>
                      <a:endParaRPr lang="en-US" sz="105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Sa</a:t>
                      </a:r>
                      <a:endParaRPr lang="en-US" sz="105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704247368"/>
                  </a:ext>
                </a:extLst>
              </a:tr>
              <a:tr h="168099">
                <a:tc>
                  <a:txBody>
                    <a:bodyPr/>
                    <a:lstStyle/>
                    <a:p>
                      <a:pPr algn="ctr" rtl="0" fontAlgn="ctr"/>
                      <a:endParaRPr lang="en-US" sz="105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05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05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708548140"/>
                  </a:ext>
                </a:extLst>
              </a:tr>
              <a:tr h="168099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636287935"/>
                  </a:ext>
                </a:extLst>
              </a:tr>
              <a:tr h="168099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17</a:t>
                      </a: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487669266"/>
                  </a:ext>
                </a:extLst>
              </a:tr>
              <a:tr h="168099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21</a:t>
                      </a: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23</a:t>
                      </a: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24</a:t>
                      </a: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20992716"/>
                  </a:ext>
                </a:extLst>
              </a:tr>
              <a:tr h="168099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26</a:t>
                      </a: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27</a:t>
                      </a: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28</a:t>
                      </a: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29</a:t>
                      </a: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30</a:t>
                      </a: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bg1"/>
                          </a:solidFill>
                          <a:effectLst/>
                        </a:rPr>
                        <a:t>31 </a:t>
                      </a:r>
                      <a:endParaRPr lang="en-US" sz="105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n-US" sz="105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908012774"/>
                  </a:ext>
                </a:extLst>
              </a:tr>
              <a:tr h="168099">
                <a:tc>
                  <a:txBody>
                    <a:bodyPr/>
                    <a:lstStyle/>
                    <a:p>
                      <a:pPr algn="ctr" rtl="0" fontAlgn="ctr"/>
                      <a:endParaRPr lang="en-US" sz="105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05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05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05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05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05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05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29" name="Rectangle 28"/>
          <p:cNvSpPr/>
          <p:nvPr/>
        </p:nvSpPr>
        <p:spPr>
          <a:xfrm>
            <a:off x="4453217" y="3244334"/>
            <a:ext cx="23756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fontAlgn="ctr"/>
            <a:r>
              <a:rPr lang="en-US" u="none" strike="noStrike" dirty="0">
                <a:effectLst/>
              </a:rPr>
              <a:t> </a:t>
            </a:r>
            <a:endParaRPr lang="en-US" b="0" i="0" u="none" strike="noStrike" dirty="0">
              <a:solidFill>
                <a:schemeClr val="accent6"/>
              </a:solidFill>
              <a:effectLst/>
              <a:latin typeface="Calibri" panose="020F0502020204030204" pitchFamily="34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3124200" y="228600"/>
            <a:ext cx="2743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>
                <a:latin typeface="Bookman Old Style" pitchFamily="18" charset="0"/>
              </a:rPr>
              <a:t>2027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77165" y="6364429"/>
            <a:ext cx="1374545" cy="2520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455</TotalTime>
  <Words>456</Words>
  <Application>Microsoft Office PowerPoint</Application>
  <PresentationFormat>On-screen Show (4:3)</PresentationFormat>
  <Paragraphs>522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Bookman Old Style</vt:lpstr>
      <vt:lpstr>Calibri</vt:lpstr>
      <vt:lpstr>Office Theme</vt:lpstr>
      <vt:lpstr>PowerPoint Presentation</vt:lpstr>
    </vt:vector>
  </TitlesOfParts>
  <Company>CalendarLabs.com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2027 Yearly PowerPoint Calendar- CalendarLabs.com</dc:title>
  <dc:subject>2027 Yearly PowerPoint Calendar- CalendarLabs.com</dc:subject>
  <dc:creator>CalendarLabs.com</dc:creator>
  <cp:keywords>Calendar; CalendarLabs.com</cp:keywords>
  <dc:description>All Rights Reserved. Copyright © CalendarLabs.com. Do not distribute or sale without written permission.</dc:description>
  <cp:lastModifiedBy>Dell</cp:lastModifiedBy>
  <cp:revision>35</cp:revision>
  <dcterms:created xsi:type="dcterms:W3CDTF">2020-12-10T12:22:32Z</dcterms:created>
  <dcterms:modified xsi:type="dcterms:W3CDTF">2024-06-07T09:45:55Z</dcterms:modified>
  <cp:category>calendarlabs.com;Yearly Calendar</cp:category>
</cp:coreProperties>
</file>