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0" r:id="rId3"/>
    <p:sldId id="259" r:id="rId4"/>
    <p:sldId id="258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4AC7ED6B-DBA2-4CB6-90D8-6E7589F70F7E}"/>
    <pc:docChg chg="modSld">
      <pc:chgData name="Nahida Sheikh" userId="c1794836a8d1ac57" providerId="LiveId" clId="{4AC7ED6B-DBA2-4CB6-90D8-6E7589F70F7E}" dt="2026-02-04T09:19:39.412" v="1" actId="20577"/>
      <pc:docMkLst>
        <pc:docMk/>
      </pc:docMkLst>
      <pc:sldChg chg="modSp">
        <pc:chgData name="Nahida Sheikh" userId="c1794836a8d1ac57" providerId="LiveId" clId="{4AC7ED6B-DBA2-4CB6-90D8-6E7589F70F7E}" dt="2026-02-04T09:19:39.412" v="1" actId="20577"/>
        <pc:sldMkLst>
          <pc:docMk/>
          <pc:sldMk cId="0" sldId="257"/>
        </pc:sldMkLst>
        <pc:spChg chg="mod">
          <ac:chgData name="Nahida Sheikh" userId="c1794836a8d1ac57" providerId="LiveId" clId="{4AC7ED6B-DBA2-4CB6-90D8-6E7589F70F7E}" dt="2026-02-04T09:19:39.412" v="1" actId="20577"/>
          <ac:spMkLst>
            <pc:docMk/>
            <pc:sldMk cId="0" sldId="257"/>
            <ac:spMk id="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93244-B7A6-449B-BE91-2A0C92BED013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91631-D4E1-46A1-835C-202C9721A3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50724-1074-4158-B878-96919EAEEB56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EA53A-1785-400F-8D14-5910B967A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EA53A-1785-400F-8D14-5910B967AE3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8EBE-B278-4D4C-A201-4FAEADB9091F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5722D-1598-4D74-9E52-A42AD97E83D3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D33A-1222-498F-9D55-28E0D5DA1AF7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1B38-9D2A-418F-B66E-9637AF029796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0438-C457-478F-A80D-5B4A05451753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BEE-7FB8-4B49-8427-AEF3AAE030CF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3693F-F1DE-4F87-B94C-F61A4F7DA909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A418-9859-4B9C-A662-A4D9AB99749D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E9B8-4A0F-4B7C-B4E2-0F4364C0ECAB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6E96-187C-4E46-AB2C-E4E63EDB503D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9723A-0860-429F-A049-3A0D76293DE1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C8211-8674-4BA4-89A9-7E6999345646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040705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9258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JANUARY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7203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106325"/>
              </p:ext>
            </p:extLst>
          </p:nvPr>
        </p:nvGraphicFramePr>
        <p:xfrm>
          <a:off x="6354929" y="5320159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FebRUARY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6934200" y="6538277"/>
            <a:ext cx="2057400" cy="365125"/>
          </a:xfrm>
        </p:spPr>
        <p:txBody>
          <a:bodyPr/>
          <a:lstStyle/>
          <a:p>
            <a:r>
              <a:rPr lang="en-US" sz="1000" dirty="0"/>
              <a:t>        Template © calendarlabs.com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93153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9611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OCTOBER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379325"/>
              </p:ext>
            </p:extLst>
          </p:nvPr>
        </p:nvGraphicFramePr>
        <p:xfrm>
          <a:off x="6324600" y="5333998"/>
          <a:ext cx="2514603" cy="123497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November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518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543749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44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NOVEMBER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228779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December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31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5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460249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3762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DECEMBER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681690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1247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January 2029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36058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2717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FEBRUARY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474507"/>
              </p:ext>
            </p:extLst>
          </p:nvPr>
        </p:nvGraphicFramePr>
        <p:xfrm>
          <a:off x="6324597" y="5286044"/>
          <a:ext cx="2514603" cy="123497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March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518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94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084915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2849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MARCH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851862"/>
              </p:ext>
            </p:extLst>
          </p:nvPr>
        </p:nvGraphicFramePr>
        <p:xfrm>
          <a:off x="6324597" y="5333998"/>
          <a:ext cx="2514603" cy="12496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APRIL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71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33397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89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APRIL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455119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MAY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397116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423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MAY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283683"/>
              </p:ext>
            </p:extLst>
          </p:nvPr>
        </p:nvGraphicFramePr>
        <p:xfrm>
          <a:off x="6324600" y="5333998"/>
          <a:ext cx="2514603" cy="12806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JUNE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15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27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43976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7524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JUNE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525979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JULY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31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832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047540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655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JULY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807889"/>
              </p:ext>
            </p:extLst>
          </p:nvPr>
        </p:nvGraphicFramePr>
        <p:xfrm>
          <a:off x="6324600" y="5333998"/>
          <a:ext cx="2514603" cy="122735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cap="all" baseline="0" dirty="0">
                          <a:effectLst/>
                        </a:rPr>
                        <a:t>August</a:t>
                      </a:r>
                      <a:endParaRPr lang="en-US" sz="10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485556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636150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5909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AUGUST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375153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SEPTEMBER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 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4</a:t>
                      </a:r>
                      <a:endParaRPr lang="en-IN" sz="105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5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6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7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8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9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10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11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12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13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14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15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16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17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18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19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20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21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22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23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24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25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26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27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28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29</a:t>
                      </a:r>
                      <a:endParaRPr lang="en-IN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Georgia" panose="02040502050405020303" pitchFamily="18" charset="0"/>
                        </a:rPr>
                        <a:t>30</a:t>
                      </a:r>
                      <a:endParaRPr lang="en-IN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168126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688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SEPTEMBER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2028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318222"/>
              </p:ext>
            </p:extLst>
          </p:nvPr>
        </p:nvGraphicFramePr>
        <p:xfrm>
          <a:off x="6324600" y="5333998"/>
          <a:ext cx="2386356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098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October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1032</Words>
  <Application>Microsoft Office PowerPoint</Application>
  <PresentationFormat>On-screen Show (4:3)</PresentationFormat>
  <Paragraphs>1003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CalendarLabs.com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2028 PowerPoint Monthly Calendar - Calendarlabs.com</dc:title>
  <dc:subject>2028 PowerPoint Monthly Calendar - Calendarlabs.com</dc:subject>
  <dc:creator>CalendarLabs.com</dc:creator>
  <cp:keywords>Monthly Calendar; Calendarlabs.com</cp:keywords>
  <dc:description>All Rights Reserved. Copyright © 2026 CalendarLabs.com. Do not distribute or sale without written permission.</dc:description>
  <cp:lastModifiedBy>Nahida Sheikh</cp:lastModifiedBy>
  <cp:revision>64</cp:revision>
  <dcterms:created xsi:type="dcterms:W3CDTF">2020-12-11T12:56:42Z</dcterms:created>
  <dcterms:modified xsi:type="dcterms:W3CDTF">2026-02-04T09:20:11Z</dcterms:modified>
  <cp:category>Monthly Calendar;Calendarlabs.com</cp:category>
</cp:coreProperties>
</file>