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3" r:id="rId2"/>
    <p:sldId id="270" r:id="rId3"/>
    <p:sldId id="271" r:id="rId4"/>
    <p:sldId id="272" r:id="rId5"/>
    <p:sldId id="257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104" y="12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c2383bb90528ce68" providerId="LiveId" clId="{93CDE3AA-D17E-4BC7-A590-0B4B0A13BA32}"/>
  </pc:docChgLst>
  <pc:docChgLst>
    <pc:chgData name="Nahida Sheikh" userId="c1794836a8d1ac57" providerId="LiveId" clId="{F60776C7-5221-4223-B19A-EAC881E3BD25}"/>
    <pc:docChg chg="undo custSel modSld">
      <pc:chgData name="Nahida Sheikh" userId="c1794836a8d1ac57" providerId="LiveId" clId="{F60776C7-5221-4223-B19A-EAC881E3BD25}" dt="2026-02-04T15:25:16.913" v="125" actId="20577"/>
      <pc:docMkLst>
        <pc:docMk/>
      </pc:docMkLst>
      <pc:sldChg chg="modSp">
        <pc:chgData name="Nahida Sheikh" userId="c1794836a8d1ac57" providerId="LiveId" clId="{F60776C7-5221-4223-B19A-EAC881E3BD25}" dt="2026-02-04T15:20:14.555" v="64" actId="207"/>
        <pc:sldMkLst>
          <pc:docMk/>
          <pc:sldMk cId="0" sldId="257"/>
        </pc:sldMkLst>
        <pc:spChg chg="mod">
          <ac:chgData name="Nahida Sheikh" userId="c1794836a8d1ac57" providerId="LiveId" clId="{F60776C7-5221-4223-B19A-EAC881E3BD25}" dt="2026-02-04T15:18:49.703" v="43" actId="20577"/>
          <ac:spMkLst>
            <pc:docMk/>
            <pc:sldMk cId="0" sldId="257"/>
            <ac:spMk id="25" creationId="{00000000-0000-0000-0000-000000000000}"/>
          </ac:spMkLst>
        </pc:spChg>
        <pc:graphicFrameChg chg="modGraphic">
          <ac:chgData name="Nahida Sheikh" userId="c1794836a8d1ac57" providerId="LiveId" clId="{F60776C7-5221-4223-B19A-EAC881E3BD25}" dt="2026-02-04T15:18:45.826" v="41" actId="20577"/>
          <ac:graphicFrameMkLst>
            <pc:docMk/>
            <pc:sldMk cId="0" sldId="257"/>
            <ac:graphicFrameMk id="6" creationId="{00000000-0000-0000-0000-000000000000}"/>
          </ac:graphicFrameMkLst>
        </pc:graphicFrameChg>
        <pc:graphicFrameChg chg="mod modGraphic">
          <ac:chgData name="Nahida Sheikh" userId="c1794836a8d1ac57" providerId="LiveId" clId="{F60776C7-5221-4223-B19A-EAC881E3BD25}" dt="2026-02-04T15:20:14.555" v="64" actId="207"/>
          <ac:graphicFrameMkLst>
            <pc:docMk/>
            <pc:sldMk cId="0" sldId="257"/>
            <ac:graphicFrameMk id="30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17:20.623" v="20" actId="207"/>
        <pc:sldMkLst>
          <pc:docMk/>
          <pc:sldMk cId="0" sldId="270"/>
        </pc:sldMkLst>
        <pc:spChg chg="mod">
          <ac:chgData name="Nahida Sheikh" userId="c1794836a8d1ac57" providerId="LiveId" clId="{F60776C7-5221-4223-B19A-EAC881E3BD25}" dt="2026-02-04T15:16:34.233" v="16" actId="20577"/>
          <ac:spMkLst>
            <pc:docMk/>
            <pc:sldMk cId="0" sldId="270"/>
            <ac:spMk id="25" creationId="{00000000-0000-0000-0000-000000000000}"/>
          </ac:spMkLst>
        </pc:spChg>
        <pc:graphicFrameChg chg="mod modGraphic">
          <ac:chgData name="Nahida Sheikh" userId="c1794836a8d1ac57" providerId="LiveId" clId="{F60776C7-5221-4223-B19A-EAC881E3BD25}" dt="2026-02-04T15:17:20.623" v="20" actId="207"/>
          <ac:graphicFrameMkLst>
            <pc:docMk/>
            <pc:sldMk cId="0" sldId="270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16:31.310" v="12" actId="20577"/>
          <ac:graphicFrameMkLst>
            <pc:docMk/>
            <pc:sldMk cId="0" sldId="270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17:43.552" v="27" actId="20577"/>
        <pc:sldMkLst>
          <pc:docMk/>
          <pc:sldMk cId="0" sldId="271"/>
        </pc:sldMkLst>
        <pc:graphicFrameChg chg="mod modGraphic">
          <ac:chgData name="Nahida Sheikh" userId="c1794836a8d1ac57" providerId="LiveId" clId="{F60776C7-5221-4223-B19A-EAC881E3BD25}" dt="2026-02-04T15:17:40.620" v="25" actId="20577"/>
          <ac:graphicFrameMkLst>
            <pc:docMk/>
            <pc:sldMk cId="0" sldId="271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17:43.552" v="27" actId="20577"/>
          <ac:graphicFrameMkLst>
            <pc:docMk/>
            <pc:sldMk cId="0" sldId="271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18:39.192" v="39" actId="207"/>
        <pc:sldMkLst>
          <pc:docMk/>
          <pc:sldMk cId="0" sldId="272"/>
        </pc:sldMkLst>
        <pc:spChg chg="mod">
          <ac:chgData name="Nahida Sheikh" userId="c1794836a8d1ac57" providerId="LiveId" clId="{F60776C7-5221-4223-B19A-EAC881E3BD25}" dt="2026-02-04T15:17:58.761" v="31" actId="20577"/>
          <ac:spMkLst>
            <pc:docMk/>
            <pc:sldMk cId="0" sldId="272"/>
            <ac:spMk id="25" creationId="{00000000-0000-0000-0000-000000000000}"/>
          </ac:spMkLst>
        </pc:spChg>
        <pc:graphicFrameChg chg="mod modGraphic">
          <ac:chgData name="Nahida Sheikh" userId="c1794836a8d1ac57" providerId="LiveId" clId="{F60776C7-5221-4223-B19A-EAC881E3BD25}" dt="2026-02-04T15:18:39.192" v="39" actId="207"/>
          <ac:graphicFrameMkLst>
            <pc:docMk/>
            <pc:sldMk cId="0" sldId="272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18:01.664" v="33" actId="20577"/>
          <ac:graphicFrameMkLst>
            <pc:docMk/>
            <pc:sldMk cId="0" sldId="272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20:59.778" v="73" actId="14734"/>
        <pc:sldMkLst>
          <pc:docMk/>
          <pc:sldMk cId="0" sldId="273"/>
        </pc:sldMkLst>
        <pc:spChg chg="mod">
          <ac:chgData name="Nahida Sheikh" userId="c1794836a8d1ac57" providerId="LiveId" clId="{F60776C7-5221-4223-B19A-EAC881E3BD25}" dt="2026-02-04T15:15:32.483" v="1" actId="20577"/>
          <ac:spMkLst>
            <pc:docMk/>
            <pc:sldMk cId="0" sldId="273"/>
            <ac:spMk id="25" creationId="{00000000-0000-0000-0000-000000000000}"/>
          </ac:spMkLst>
        </pc:spChg>
        <pc:graphicFrameChg chg="mod modGraphic">
          <ac:chgData name="Nahida Sheikh" userId="c1794836a8d1ac57" providerId="LiveId" clId="{F60776C7-5221-4223-B19A-EAC881E3BD25}" dt="2026-02-04T15:20:59.778" v="73" actId="14734"/>
          <ac:graphicFrameMkLst>
            <pc:docMk/>
            <pc:sldMk cId="0" sldId="273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15:37.543" v="3" actId="20577"/>
          <ac:graphicFrameMkLst>
            <pc:docMk/>
            <pc:sldMk cId="0" sldId="273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24:28.330" v="120" actId="20577"/>
        <pc:sldMkLst>
          <pc:docMk/>
          <pc:sldMk cId="0" sldId="274"/>
        </pc:sldMkLst>
        <pc:graphicFrameChg chg="mod modGraphic">
          <ac:chgData name="Nahida Sheikh" userId="c1794836a8d1ac57" providerId="LiveId" clId="{F60776C7-5221-4223-B19A-EAC881E3BD25}" dt="2026-02-04T15:24:28.330" v="120" actId="20577"/>
          <ac:graphicFrameMkLst>
            <pc:docMk/>
            <pc:sldMk cId="0" sldId="274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20:21.099" v="66" actId="20577"/>
          <ac:graphicFrameMkLst>
            <pc:docMk/>
            <pc:sldMk cId="0" sldId="274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21:24.424" v="80" actId="207"/>
        <pc:sldMkLst>
          <pc:docMk/>
          <pc:sldMk cId="0" sldId="275"/>
        </pc:sldMkLst>
        <pc:spChg chg="mod">
          <ac:chgData name="Nahida Sheikh" userId="c1794836a8d1ac57" providerId="LiveId" clId="{F60776C7-5221-4223-B19A-EAC881E3BD25}" dt="2026-02-04T15:21:13.114" v="77" actId="20577"/>
          <ac:spMkLst>
            <pc:docMk/>
            <pc:sldMk cId="0" sldId="275"/>
            <ac:spMk id="25" creationId="{00000000-0000-0000-0000-000000000000}"/>
          </ac:spMkLst>
        </pc:spChg>
        <pc:graphicFrameChg chg="mod modGraphic">
          <ac:chgData name="Nahida Sheikh" userId="c1794836a8d1ac57" providerId="LiveId" clId="{F60776C7-5221-4223-B19A-EAC881E3BD25}" dt="2026-02-04T15:21:24.424" v="80" actId="207"/>
          <ac:graphicFrameMkLst>
            <pc:docMk/>
            <pc:sldMk cId="0" sldId="275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21:10.052" v="76" actId="20577"/>
          <ac:graphicFrameMkLst>
            <pc:docMk/>
            <pc:sldMk cId="0" sldId="275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22:02.689" v="89" actId="20577"/>
        <pc:sldMkLst>
          <pc:docMk/>
          <pc:sldMk cId="0" sldId="276"/>
        </pc:sldMkLst>
        <pc:graphicFrameChg chg="mod modGraphic">
          <ac:chgData name="Nahida Sheikh" userId="c1794836a8d1ac57" providerId="LiveId" clId="{F60776C7-5221-4223-B19A-EAC881E3BD25}" dt="2026-02-04T15:21:59.850" v="87"/>
          <ac:graphicFrameMkLst>
            <pc:docMk/>
            <pc:sldMk cId="0" sldId="276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22:02.689" v="89" actId="20577"/>
          <ac:graphicFrameMkLst>
            <pc:docMk/>
            <pc:sldMk cId="0" sldId="276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19:27.107" v="52" actId="207"/>
        <pc:sldMkLst>
          <pc:docMk/>
          <pc:sldMk cId="0" sldId="277"/>
        </pc:sldMkLst>
        <pc:spChg chg="mod">
          <ac:chgData name="Nahida Sheikh" userId="c1794836a8d1ac57" providerId="LiveId" clId="{F60776C7-5221-4223-B19A-EAC881E3BD25}" dt="2026-02-04T15:19:22.874" v="51" actId="20577"/>
          <ac:spMkLst>
            <pc:docMk/>
            <pc:sldMk cId="0" sldId="277"/>
            <ac:spMk id="25" creationId="{00000000-0000-0000-0000-000000000000}"/>
          </ac:spMkLst>
        </pc:spChg>
        <pc:graphicFrameChg chg="mod modGraphic">
          <ac:chgData name="Nahida Sheikh" userId="c1794836a8d1ac57" providerId="LiveId" clId="{F60776C7-5221-4223-B19A-EAC881E3BD25}" dt="2026-02-04T15:19:27.107" v="52" actId="207"/>
          <ac:graphicFrameMkLst>
            <pc:docMk/>
            <pc:sldMk cId="0" sldId="277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19:19.919" v="49" actId="20577"/>
          <ac:graphicFrameMkLst>
            <pc:docMk/>
            <pc:sldMk cId="0" sldId="277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24:34.278" v="122" actId="20577"/>
        <pc:sldMkLst>
          <pc:docMk/>
          <pc:sldMk cId="0" sldId="278"/>
        </pc:sldMkLst>
        <pc:spChg chg="mod">
          <ac:chgData name="Nahida Sheikh" userId="c1794836a8d1ac57" providerId="LiveId" clId="{F60776C7-5221-4223-B19A-EAC881E3BD25}" dt="2026-02-04T15:22:27.290" v="93" actId="20577"/>
          <ac:spMkLst>
            <pc:docMk/>
            <pc:sldMk cId="0" sldId="278"/>
            <ac:spMk id="25" creationId="{00000000-0000-0000-0000-000000000000}"/>
          </ac:spMkLst>
        </pc:spChg>
        <pc:graphicFrameChg chg="mod modGraphic">
          <ac:chgData name="Nahida Sheikh" userId="c1794836a8d1ac57" providerId="LiveId" clId="{F60776C7-5221-4223-B19A-EAC881E3BD25}" dt="2026-02-04T15:24:34.278" v="122" actId="20577"/>
          <ac:graphicFrameMkLst>
            <pc:docMk/>
            <pc:sldMk cId="0" sldId="278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22:33.174" v="96" actId="20577"/>
          <ac:graphicFrameMkLst>
            <pc:docMk/>
            <pc:sldMk cId="0" sldId="278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25:16.913" v="125" actId="20577"/>
        <pc:sldMkLst>
          <pc:docMk/>
          <pc:sldMk cId="0" sldId="279"/>
        </pc:sldMkLst>
        <pc:spChg chg="mod">
          <ac:chgData name="Nahida Sheikh" userId="c1794836a8d1ac57" providerId="LiveId" clId="{F60776C7-5221-4223-B19A-EAC881E3BD25}" dt="2026-02-04T15:23:26.578" v="119" actId="20577"/>
          <ac:spMkLst>
            <pc:docMk/>
            <pc:sldMk cId="0" sldId="279"/>
            <ac:spMk id="25" creationId="{00000000-0000-0000-0000-000000000000}"/>
          </ac:spMkLst>
        </pc:spChg>
        <pc:graphicFrameChg chg="mod modGraphic">
          <ac:chgData name="Nahida Sheikh" userId="c1794836a8d1ac57" providerId="LiveId" clId="{F60776C7-5221-4223-B19A-EAC881E3BD25}" dt="2026-02-04T15:25:16.913" v="125" actId="20577"/>
          <ac:graphicFrameMkLst>
            <pc:docMk/>
            <pc:sldMk cId="0" sldId="279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23:07.141" v="104" actId="20577"/>
          <ac:graphicFrameMkLst>
            <pc:docMk/>
            <pc:sldMk cId="0" sldId="279"/>
            <ac:graphicFrameMk id="6" creationId="{00000000-0000-0000-0000-000000000000}"/>
          </ac:graphicFrameMkLst>
        </pc:graphicFrameChg>
      </pc:sldChg>
      <pc:sldChg chg="modSp">
        <pc:chgData name="Nahida Sheikh" userId="c1794836a8d1ac57" providerId="LiveId" clId="{F60776C7-5221-4223-B19A-EAC881E3BD25}" dt="2026-02-04T15:19:53.310" v="59" actId="20577"/>
        <pc:sldMkLst>
          <pc:docMk/>
          <pc:sldMk cId="0" sldId="280"/>
        </pc:sldMkLst>
        <pc:graphicFrameChg chg="mod modGraphic">
          <ac:chgData name="Nahida Sheikh" userId="c1794836a8d1ac57" providerId="LiveId" clId="{F60776C7-5221-4223-B19A-EAC881E3BD25}" dt="2026-02-04T15:19:53.310" v="59" actId="20577"/>
          <ac:graphicFrameMkLst>
            <pc:docMk/>
            <pc:sldMk cId="0" sldId="280"/>
            <ac:graphicFrameMk id="5" creationId="{00000000-0000-0000-0000-000000000000}"/>
          </ac:graphicFrameMkLst>
        </pc:graphicFrameChg>
        <pc:graphicFrameChg chg="modGraphic">
          <ac:chgData name="Nahida Sheikh" userId="c1794836a8d1ac57" providerId="LiveId" clId="{F60776C7-5221-4223-B19A-EAC881E3BD25}" dt="2026-02-04T15:19:51.421" v="57" actId="20577"/>
          <ac:graphicFrameMkLst>
            <pc:docMk/>
            <pc:sldMk cId="0" sldId="280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B90D0-EC8C-4877-BC90-66660B999A93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41BAB-524E-43DB-A181-6CF740C22F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41BAB-524E-43DB-A181-6CF740C22F5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5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8FE3-6CA0-4AB2-BA0A-D52374D64D31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1BA9-761D-4F74-9C74-06FE67672F85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FFA8-1634-4C72-A3C3-0B3B8AE1C819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1A22-97E2-45E5-92D5-40A163779C68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0112-42F4-4201-A919-999C0D13B508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6B71-1545-4469-BF84-593D46F7B272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72A5-743D-4969-97F5-EB9BB191D9B7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28D4-440F-4B19-9A7E-22457829616C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277D-2EA3-4C46-8011-AF3ED81AD6F0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BC11-B664-43E1-878C-B2EA05FF23BD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1628-6CBF-45BD-ACF7-2310041AE7B4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40379-F38E-4267-86A6-A901EB8A614F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A0BD9-2600-4EF8-9DD5-3000CD62F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278177"/>
              </p:ext>
            </p:extLst>
          </p:nvPr>
        </p:nvGraphicFramePr>
        <p:xfrm>
          <a:off x="2438400" y="800100"/>
          <a:ext cx="6553197" cy="46271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115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400896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JANUARY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372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01: </a:t>
            </a:r>
            <a:r>
              <a:rPr lang="en-US" sz="1200" dirty="0">
                <a:solidFill>
                  <a:schemeClr val="dk1"/>
                </a:solidFill>
              </a:rPr>
              <a:t>New Year's Day</a:t>
            </a:r>
          </a:p>
          <a:p>
            <a:r>
              <a:rPr lang="en-US" sz="1200" dirty="0"/>
              <a:t>17: </a:t>
            </a:r>
            <a:r>
              <a:rPr lang="en-US" sz="1200" dirty="0">
                <a:solidFill>
                  <a:schemeClr val="dk1"/>
                </a:solidFill>
              </a:rPr>
              <a:t>M L King Day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292735"/>
              </p:ext>
            </p:extLst>
          </p:nvPr>
        </p:nvGraphicFramePr>
        <p:xfrm>
          <a:off x="2438400" y="800100"/>
          <a:ext cx="6553197" cy="46268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701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59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064481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OCTOBER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311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1200" dirty="0"/>
              <a:t>09</a:t>
            </a:r>
            <a:r>
              <a:rPr lang="en-US" sz="1200" b="1" dirty="0"/>
              <a:t>: </a:t>
            </a:r>
            <a:r>
              <a:rPr lang="en-US" sz="1200" dirty="0"/>
              <a:t>Columbus Day</a:t>
            </a:r>
          </a:p>
          <a:p>
            <a:endParaRPr lang="en-US"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236480"/>
              </p:ext>
            </p:extLst>
          </p:nvPr>
        </p:nvGraphicFramePr>
        <p:xfrm>
          <a:off x="2438400" y="800100"/>
          <a:ext cx="6553197" cy="45763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636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920426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617063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NOVEMBER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26594" y="5437632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738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10: </a:t>
            </a:r>
            <a:r>
              <a:rPr lang="en-US" sz="1200" dirty="0">
                <a:solidFill>
                  <a:schemeClr val="dk1"/>
                </a:solidFill>
              </a:rPr>
              <a:t>Veterans Day Holiday</a:t>
            </a:r>
          </a:p>
          <a:p>
            <a:r>
              <a:rPr lang="en-US" sz="1200" dirty="0"/>
              <a:t>11: </a:t>
            </a:r>
            <a:r>
              <a:rPr lang="en-US" sz="1200" dirty="0">
                <a:solidFill>
                  <a:schemeClr val="dk1"/>
                </a:solidFill>
              </a:rPr>
              <a:t>Veterans Day</a:t>
            </a:r>
            <a:endParaRPr lang="en-US" sz="1200" dirty="0"/>
          </a:p>
          <a:p>
            <a:r>
              <a:rPr lang="en-US" sz="1200" dirty="0"/>
              <a:t>23: </a:t>
            </a:r>
            <a:r>
              <a:rPr lang="en-US" sz="1200" dirty="0">
                <a:solidFill>
                  <a:schemeClr val="dk1"/>
                </a:solidFill>
              </a:rPr>
              <a:t>Thanksgiving Day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799831"/>
              </p:ext>
            </p:extLst>
          </p:nvPr>
        </p:nvGraphicFramePr>
        <p:xfrm>
          <a:off x="2438400" y="800099"/>
          <a:ext cx="6553197" cy="46685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302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738086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DECEMBER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4402" y="5427641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0373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25: </a:t>
            </a:r>
            <a:r>
              <a:rPr lang="en-US" sz="1200" dirty="0">
                <a:solidFill>
                  <a:schemeClr val="dk1"/>
                </a:solidFill>
              </a:rPr>
              <a:t>Christmas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364377"/>
              </p:ext>
            </p:extLst>
          </p:nvPr>
        </p:nvGraphicFramePr>
        <p:xfrm>
          <a:off x="2438400" y="800100"/>
          <a:ext cx="6553197" cy="4622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788812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FEBRUARY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3741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21: Presidents' Day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22777"/>
              </p:ext>
            </p:extLst>
          </p:nvPr>
        </p:nvGraphicFramePr>
        <p:xfrm>
          <a:off x="2438400" y="800102"/>
          <a:ext cx="6553197" cy="45763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636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47981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415350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4402" y="542764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3112"/>
              </p:ext>
            </p:extLst>
          </p:nvPr>
        </p:nvGraphicFramePr>
        <p:xfrm>
          <a:off x="2438400" y="800099"/>
          <a:ext cx="6553197" cy="46685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302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1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432518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APRIL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42544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289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14: </a:t>
            </a:r>
            <a:r>
              <a:rPr lang="en-US" sz="1200" dirty="0">
                <a:solidFill>
                  <a:schemeClr val="dk1"/>
                </a:solidFill>
              </a:rPr>
              <a:t>Good Friday</a:t>
            </a:r>
          </a:p>
          <a:p>
            <a:r>
              <a:rPr lang="en-US" sz="1200" dirty="0"/>
              <a:t>16: </a:t>
            </a:r>
            <a:r>
              <a:rPr lang="en-US" sz="1200" dirty="0">
                <a:solidFill>
                  <a:schemeClr val="dk1"/>
                </a:solidFill>
              </a:rPr>
              <a:t>Easter Sunday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839457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2990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29: </a:t>
            </a:r>
            <a:r>
              <a:rPr lang="en-US" sz="1200" dirty="0">
                <a:solidFill>
                  <a:schemeClr val="dk1"/>
                </a:solidFill>
              </a:rPr>
              <a:t>Memorial Day</a:t>
            </a:r>
            <a:endParaRPr lang="en-US" sz="1200" dirty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558711"/>
              </p:ext>
            </p:extLst>
          </p:nvPr>
        </p:nvGraphicFramePr>
        <p:xfrm>
          <a:off x="2438400" y="800103"/>
          <a:ext cx="6553197" cy="45720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649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r>
                        <a:rPr lang="en-US" sz="1500" dirty="0"/>
                        <a:t>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934026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r>
                        <a:rPr lang="en-US" sz="1500" dirty="0"/>
                        <a:t>14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r>
                        <a:rPr lang="en-US" sz="1500" dirty="0"/>
                        <a:t>21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r>
                        <a:rPr lang="en-US" sz="1500" dirty="0"/>
                        <a:t>28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9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543683"/>
              </p:ext>
            </p:extLst>
          </p:nvPr>
        </p:nvGraphicFramePr>
        <p:xfrm>
          <a:off x="2438400" y="800100"/>
          <a:ext cx="6553197" cy="4622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198476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118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19: Juneteenth</a:t>
            </a:r>
          </a:p>
          <a:p>
            <a:endParaRPr lang="en-US"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123235"/>
              </p:ext>
            </p:extLst>
          </p:nvPr>
        </p:nvGraphicFramePr>
        <p:xfrm>
          <a:off x="2438400" y="800100"/>
          <a:ext cx="6553197" cy="46685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239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2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518043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JULY 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4402" y="5401056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76767" y="573880"/>
            <a:ext cx="15812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dk1"/>
                </a:solidFill>
              </a:rPr>
              <a:t>04: Independence Day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064529"/>
              </p:ext>
            </p:extLst>
          </p:nvPr>
        </p:nvGraphicFramePr>
        <p:xfrm>
          <a:off x="2438400" y="800102"/>
          <a:ext cx="6553197" cy="46778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636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9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69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934026"/>
                  </a:ext>
                </a:extLst>
              </a:tr>
              <a:tr h="7069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9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9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69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534552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4483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768936"/>
              </p:ext>
            </p:extLst>
          </p:nvPr>
        </p:nvGraphicFramePr>
        <p:xfrm>
          <a:off x="2438400" y="800100"/>
          <a:ext cx="6553197" cy="4622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T="38100" marB="381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T="38100" marB="381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525359"/>
              </p:ext>
            </p:extLst>
          </p:nvPr>
        </p:nvGraphicFramePr>
        <p:xfrm>
          <a:off x="2438400" y="237067"/>
          <a:ext cx="6553200" cy="56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303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SEPTEMBER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rot="5400000">
            <a:off x="-342106" y="2895600"/>
            <a:ext cx="5257006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-419100" y="2895600"/>
            <a:ext cx="5257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28600" y="1409700"/>
            <a:ext cx="1550936" cy="307777"/>
            <a:chOff x="228600" y="1409700"/>
            <a:chExt cx="1550936" cy="307777"/>
          </a:xfrm>
        </p:grpSpPr>
        <p:sp>
          <p:nvSpPr>
            <p:cNvPr id="17" name="Rectangle 16"/>
            <p:cNvSpPr/>
            <p:nvPr/>
          </p:nvSpPr>
          <p:spPr>
            <a:xfrm>
              <a:off x="228600" y="1485900"/>
              <a:ext cx="1524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9600" y="1409700"/>
              <a:ext cx="11699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 Meetings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8600" y="2247900"/>
            <a:ext cx="1600200" cy="369332"/>
            <a:chOff x="228600" y="2247900"/>
            <a:chExt cx="1600200" cy="369332"/>
          </a:xfrm>
        </p:grpSpPr>
        <p:sp>
          <p:nvSpPr>
            <p:cNvPr id="18" name="Rectangle 17"/>
            <p:cNvSpPr/>
            <p:nvPr/>
          </p:nvSpPr>
          <p:spPr>
            <a:xfrm>
              <a:off x="228600" y="2400300"/>
              <a:ext cx="152400" cy="1524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22479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Key</a:t>
              </a:r>
              <a:r>
                <a:rPr lang="en-US" dirty="0"/>
                <a:t> </a:t>
              </a:r>
              <a:r>
                <a:rPr lang="en-US" sz="1400" dirty="0"/>
                <a:t>Prioritizes</a:t>
              </a:r>
            </a:p>
          </p:txBody>
        </p:sp>
      </p:grp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52400" y="3009900"/>
          <a:ext cx="1901952" cy="24587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8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" y="2705100"/>
          <a:ext cx="190195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dirty="0"/>
                        <a:t>NOTES: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15200" y="5372100"/>
            <a:ext cx="1828800" cy="266700"/>
          </a:xfrm>
        </p:spPr>
        <p:txBody>
          <a:bodyPr/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 © calendarlabs.com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304800" y="266700"/>
            <a:ext cx="1108033" cy="307777"/>
            <a:chOff x="304800" y="266700"/>
            <a:chExt cx="1108033" cy="307777"/>
          </a:xfrm>
        </p:grpSpPr>
        <p:sp>
          <p:nvSpPr>
            <p:cNvPr id="16" name="Rectangle 15"/>
            <p:cNvSpPr/>
            <p:nvPr/>
          </p:nvSpPr>
          <p:spPr>
            <a:xfrm>
              <a:off x="304800" y="342900"/>
              <a:ext cx="152400" cy="1524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" y="266700"/>
              <a:ext cx="8032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Holidays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7200" y="571500"/>
            <a:ext cx="10409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04: </a:t>
            </a:r>
            <a:r>
              <a:rPr lang="en-US" sz="1200" dirty="0">
                <a:solidFill>
                  <a:schemeClr val="dk1"/>
                </a:solidFill>
              </a:rPr>
              <a:t>Labor Day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1460</TotalTime>
  <Words>678</Words>
  <Application>Microsoft Office PowerPoint</Application>
  <PresentationFormat>On-screen Show (16:10)</PresentationFormat>
  <Paragraphs>537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2028 PowerPoint Monthly Calendar - Calendarlabs.com</dc:title>
  <dc:subject>2028 PowerPoint Monthly Calendar - Calendarlabs.com</dc:subject>
  <dc:creator>CalendarLabs.com</dc:creator>
  <cp:keywords>Monthly Calendar; Calendarlabs.com</cp:keywords>
  <dc:description>All Rights Reserved. Copyright © 2026 CalendarLabs.com. Do not distribute or sale without written permission.</dc:description>
  <cp:lastModifiedBy>Nahida Sheikh</cp:lastModifiedBy>
  <cp:revision>74</cp:revision>
  <dcterms:created xsi:type="dcterms:W3CDTF">2020-12-11T07:31:15Z</dcterms:created>
  <dcterms:modified xsi:type="dcterms:W3CDTF">2026-02-04T15:25:53Z</dcterms:modified>
  <cp:category>Monthly Calendar;Calendarlabs.com</cp:category>
</cp:coreProperties>
</file>