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3" d="100"/>
          <a:sy n="143" d="100"/>
        </p:scale>
        <p:origin x="684" y="10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hida Sheikh" userId="c1794836a8d1ac57" providerId="LiveId" clId="{2286FA58-29A2-488C-8222-EA2C570469C4}"/>
    <pc:docChg chg="undo custSel modSld">
      <pc:chgData name="Nahida Sheikh" userId="c1794836a8d1ac57" providerId="LiveId" clId="{2286FA58-29A2-488C-8222-EA2C570469C4}" dt="2026-02-04T15:33:47.187" v="126" actId="20577"/>
      <pc:docMkLst>
        <pc:docMk/>
      </pc:docMkLst>
      <pc:sldChg chg="modSp">
        <pc:chgData name="Nahida Sheikh" userId="c1794836a8d1ac57" providerId="LiveId" clId="{2286FA58-29A2-488C-8222-EA2C570469C4}" dt="2026-02-04T15:28:28.599" v="20" actId="2711"/>
        <pc:sldMkLst>
          <pc:docMk/>
          <pc:sldMk cId="0" sldId="256"/>
        </pc:sldMkLst>
        <pc:spChg chg="mod">
          <ac:chgData name="Nahida Sheikh" userId="c1794836a8d1ac57" providerId="LiveId" clId="{2286FA58-29A2-488C-8222-EA2C570469C4}" dt="2026-02-04T15:27:39.044" v="17" actId="20577"/>
          <ac:spMkLst>
            <pc:docMk/>
            <pc:sldMk cId="0" sldId="256"/>
            <ac:spMk id="13" creationId="{00000000-0000-0000-0000-000000000000}"/>
          </ac:spMkLst>
        </pc:spChg>
        <pc:graphicFrameChg chg="mod">
          <ac:chgData name="Nahida Sheikh" userId="c1794836a8d1ac57" providerId="LiveId" clId="{2286FA58-29A2-488C-8222-EA2C570469C4}" dt="2026-02-04T15:26:41.543" v="4"/>
          <ac:graphicFrameMkLst>
            <pc:docMk/>
            <pc:sldMk cId="0" sldId="256"/>
            <ac:graphicFrameMk id="4" creationId="{CF736CE8-6D6F-4002-88B1-3CCDA380A305}"/>
          </ac:graphicFrameMkLst>
        </pc:graphicFrameChg>
        <pc:graphicFrameChg chg="mod modGraphic">
          <ac:chgData name="Nahida Sheikh" userId="c1794836a8d1ac57" providerId="LiveId" clId="{2286FA58-29A2-488C-8222-EA2C570469C4}" dt="2026-02-04T15:28:28.599" v="20" actId="2711"/>
          <ac:graphicFrameMkLst>
            <pc:docMk/>
            <pc:sldMk cId="0" sldId="256"/>
            <ac:graphicFrameMk id="5" creationId="{D7E860D5-7514-4BD6-9D5C-9127B11CEDCA}"/>
          </ac:graphicFrameMkLst>
        </pc:graphicFrameChg>
        <pc:graphicFrameChg chg="mod modGraphic">
          <ac:chgData name="Nahida Sheikh" userId="c1794836a8d1ac57" providerId="LiveId" clId="{2286FA58-29A2-488C-8222-EA2C570469C4}" dt="2026-02-04T15:27:31.806" v="15" actId="6549"/>
          <ac:graphicFrameMkLst>
            <pc:docMk/>
            <pc:sldMk cId="0" sldId="256"/>
            <ac:graphicFrameMk id="7" creationId="{1B860D57-B8CF-44C4-8519-E46D8A6C55AD}"/>
          </ac:graphicFrameMkLst>
        </pc:graphicFrameChg>
        <pc:graphicFrameChg chg="modGraphic">
          <ac:chgData name="Nahida Sheikh" userId="c1794836a8d1ac57" providerId="LiveId" clId="{2286FA58-29A2-488C-8222-EA2C570469C4}" dt="2026-02-04T15:26:25.563" v="1" actId="20577"/>
          <ac:graphicFrameMkLst>
            <pc:docMk/>
            <pc:sldMk cId="0" sldId="256"/>
            <ac:graphicFrameMk id="10" creationId="{00000000-0000-0000-0000-000000000000}"/>
          </ac:graphicFrameMkLst>
        </pc:graphicFrameChg>
        <pc:graphicFrameChg chg="modGraphic">
          <ac:chgData name="Nahida Sheikh" userId="c1794836a8d1ac57" providerId="LiveId" clId="{2286FA58-29A2-488C-8222-EA2C570469C4}" dt="2026-02-04T15:26:29.090" v="3" actId="20577"/>
          <ac:graphicFrameMkLst>
            <pc:docMk/>
            <pc:sldMk cId="0" sldId="256"/>
            <ac:graphicFrameMk id="12" creationId="{00000000-0000-0000-0000-000000000000}"/>
          </ac:graphicFrameMkLst>
        </pc:graphicFrameChg>
      </pc:sldChg>
      <pc:sldChg chg="modSp">
        <pc:chgData name="Nahida Sheikh" userId="c1794836a8d1ac57" providerId="LiveId" clId="{2286FA58-29A2-488C-8222-EA2C570469C4}" dt="2026-02-04T15:33:39.181" v="120" actId="20577"/>
        <pc:sldMkLst>
          <pc:docMk/>
          <pc:sldMk cId="0" sldId="257"/>
        </pc:sldMkLst>
        <pc:spChg chg="mod">
          <ac:chgData name="Nahida Sheikh" userId="c1794836a8d1ac57" providerId="LiveId" clId="{2286FA58-29A2-488C-8222-EA2C570469C4}" dt="2026-02-04T15:33:39.181" v="120" actId="20577"/>
          <ac:spMkLst>
            <pc:docMk/>
            <pc:sldMk cId="0" sldId="257"/>
            <ac:spMk id="8" creationId="{00000000-0000-0000-0000-000000000000}"/>
          </ac:spMkLst>
        </pc:spChg>
        <pc:graphicFrameChg chg="mod modGraphic">
          <ac:chgData name="Nahida Sheikh" userId="c1794836a8d1ac57" providerId="LiveId" clId="{2286FA58-29A2-488C-8222-EA2C570469C4}" dt="2026-02-04T15:26:51.067" v="6" actId="6549"/>
          <ac:graphicFrameMkLst>
            <pc:docMk/>
            <pc:sldMk cId="0" sldId="257"/>
            <ac:graphicFrameMk id="4" creationId="{CF736CE8-6D6F-4002-88B1-3CCDA380A305}"/>
          </ac:graphicFrameMkLst>
        </pc:graphicFrameChg>
        <pc:graphicFrameChg chg="mod modGraphic">
          <ac:chgData name="Nahida Sheikh" userId="c1794836a8d1ac57" providerId="LiveId" clId="{2286FA58-29A2-488C-8222-EA2C570469C4}" dt="2026-02-04T15:29:22.501" v="28" actId="2711"/>
          <ac:graphicFrameMkLst>
            <pc:docMk/>
            <pc:sldMk cId="0" sldId="257"/>
            <ac:graphicFrameMk id="5" creationId="{D7E860D5-7514-4BD6-9D5C-9127B11CEDCA}"/>
          </ac:graphicFrameMkLst>
        </pc:graphicFrameChg>
        <pc:graphicFrameChg chg="mod modGraphic">
          <ac:chgData name="Nahida Sheikh" userId="c1794836a8d1ac57" providerId="LiveId" clId="{2286FA58-29A2-488C-8222-EA2C570469C4}" dt="2026-02-04T15:29:01.862" v="25" actId="2711"/>
          <ac:graphicFrameMkLst>
            <pc:docMk/>
            <pc:sldMk cId="0" sldId="257"/>
            <ac:graphicFrameMk id="7" creationId="{1B860D57-B8CF-44C4-8519-E46D8A6C55AD}"/>
          </ac:graphicFrameMkLst>
        </pc:graphicFrameChg>
        <pc:graphicFrameChg chg="modGraphic">
          <ac:chgData name="Nahida Sheikh" userId="c1794836a8d1ac57" providerId="LiveId" clId="{2286FA58-29A2-488C-8222-EA2C570469C4}" dt="2026-02-04T15:29:30.444" v="32" actId="20577"/>
          <ac:graphicFrameMkLst>
            <pc:docMk/>
            <pc:sldMk cId="0" sldId="257"/>
            <ac:graphicFrameMk id="10" creationId="{00000000-0000-0000-0000-000000000000}"/>
          </ac:graphicFrameMkLst>
        </pc:graphicFrameChg>
        <pc:graphicFrameChg chg="modGraphic">
          <ac:chgData name="Nahida Sheikh" userId="c1794836a8d1ac57" providerId="LiveId" clId="{2286FA58-29A2-488C-8222-EA2C570469C4}" dt="2026-02-04T15:29:32.952" v="34" actId="20577"/>
          <ac:graphicFrameMkLst>
            <pc:docMk/>
            <pc:sldMk cId="0" sldId="257"/>
            <ac:graphicFrameMk id="12" creationId="{00000000-0000-0000-0000-000000000000}"/>
          </ac:graphicFrameMkLst>
        </pc:graphicFrameChg>
      </pc:sldChg>
      <pc:sldChg chg="modSp">
        <pc:chgData name="Nahida Sheikh" userId="c1794836a8d1ac57" providerId="LiveId" clId="{2286FA58-29A2-488C-8222-EA2C570469C4}" dt="2026-02-04T15:33:41.925" v="122" actId="20577"/>
        <pc:sldMkLst>
          <pc:docMk/>
          <pc:sldMk cId="0" sldId="258"/>
        </pc:sldMkLst>
        <pc:spChg chg="mod">
          <ac:chgData name="Nahida Sheikh" userId="c1794836a8d1ac57" providerId="LiveId" clId="{2286FA58-29A2-488C-8222-EA2C570469C4}" dt="2026-02-04T15:33:41.925" v="122" actId="20577"/>
          <ac:spMkLst>
            <pc:docMk/>
            <pc:sldMk cId="0" sldId="258"/>
            <ac:spMk id="8" creationId="{00000000-0000-0000-0000-000000000000}"/>
          </ac:spMkLst>
        </pc:spChg>
        <pc:graphicFrameChg chg="mod">
          <ac:chgData name="Nahida Sheikh" userId="c1794836a8d1ac57" providerId="LiveId" clId="{2286FA58-29A2-488C-8222-EA2C570469C4}" dt="2026-02-04T15:26:56.699" v="7"/>
          <ac:graphicFrameMkLst>
            <pc:docMk/>
            <pc:sldMk cId="0" sldId="258"/>
            <ac:graphicFrameMk id="4" creationId="{CF736CE8-6D6F-4002-88B1-3CCDA380A305}"/>
          </ac:graphicFrameMkLst>
        </pc:graphicFrameChg>
        <pc:graphicFrameChg chg="mod modGraphic">
          <ac:chgData name="Nahida Sheikh" userId="c1794836a8d1ac57" providerId="LiveId" clId="{2286FA58-29A2-488C-8222-EA2C570469C4}" dt="2026-02-04T15:30:32.741" v="45" actId="113"/>
          <ac:graphicFrameMkLst>
            <pc:docMk/>
            <pc:sldMk cId="0" sldId="258"/>
            <ac:graphicFrameMk id="5" creationId="{D7E860D5-7514-4BD6-9D5C-9127B11CEDCA}"/>
          </ac:graphicFrameMkLst>
        </pc:graphicFrameChg>
        <pc:graphicFrameChg chg="mod modGraphic">
          <ac:chgData name="Nahida Sheikh" userId="c1794836a8d1ac57" providerId="LiveId" clId="{2286FA58-29A2-488C-8222-EA2C570469C4}" dt="2026-02-04T15:30:10.793" v="38" actId="2711"/>
          <ac:graphicFrameMkLst>
            <pc:docMk/>
            <pc:sldMk cId="0" sldId="258"/>
            <ac:graphicFrameMk id="7" creationId="{1B860D57-B8CF-44C4-8519-E46D8A6C55AD}"/>
          </ac:graphicFrameMkLst>
        </pc:graphicFrameChg>
        <pc:graphicFrameChg chg="modGraphic">
          <ac:chgData name="Nahida Sheikh" userId="c1794836a8d1ac57" providerId="LiveId" clId="{2286FA58-29A2-488C-8222-EA2C570469C4}" dt="2026-02-04T15:27:00.995" v="8" actId="2164"/>
          <ac:graphicFrameMkLst>
            <pc:docMk/>
            <pc:sldMk cId="0" sldId="258"/>
            <ac:graphicFrameMk id="10" creationId="{00000000-0000-0000-0000-000000000000}"/>
          </ac:graphicFrameMkLst>
        </pc:graphicFrameChg>
        <pc:graphicFrameChg chg="modGraphic">
          <ac:chgData name="Nahida Sheikh" userId="c1794836a8d1ac57" providerId="LiveId" clId="{2286FA58-29A2-488C-8222-EA2C570469C4}" dt="2026-02-04T15:30:17.438" v="42" actId="20577"/>
          <ac:graphicFrameMkLst>
            <pc:docMk/>
            <pc:sldMk cId="0" sldId="258"/>
            <ac:graphicFrameMk id="14" creationId="{00000000-0000-0000-0000-000000000000}"/>
          </ac:graphicFrameMkLst>
        </pc:graphicFrameChg>
      </pc:sldChg>
      <pc:sldChg chg="addSp delSp modSp">
        <pc:chgData name="Nahida Sheikh" userId="c1794836a8d1ac57" providerId="LiveId" clId="{2286FA58-29A2-488C-8222-EA2C570469C4}" dt="2026-02-04T15:33:47.187" v="126" actId="20577"/>
        <pc:sldMkLst>
          <pc:docMk/>
          <pc:sldMk cId="0" sldId="259"/>
        </pc:sldMkLst>
        <pc:spChg chg="add del mod">
          <ac:chgData name="Nahida Sheikh" userId="c1794836a8d1ac57" providerId="LiveId" clId="{2286FA58-29A2-488C-8222-EA2C570469C4}" dt="2026-02-04T15:33:47.187" v="126" actId="20577"/>
          <ac:spMkLst>
            <pc:docMk/>
            <pc:sldMk cId="0" sldId="259"/>
            <ac:spMk id="8" creationId="{00000000-0000-0000-0000-000000000000}"/>
          </ac:spMkLst>
        </pc:spChg>
        <pc:graphicFrameChg chg="mod modGraphic">
          <ac:chgData name="Nahida Sheikh" userId="c1794836a8d1ac57" providerId="LiveId" clId="{2286FA58-29A2-488C-8222-EA2C570469C4}" dt="2026-02-04T15:31:08.591" v="55" actId="2711"/>
          <ac:graphicFrameMkLst>
            <pc:docMk/>
            <pc:sldMk cId="0" sldId="259"/>
            <ac:graphicFrameMk id="4" creationId="{CF736CE8-6D6F-4002-88B1-3CCDA380A305}"/>
          </ac:graphicFrameMkLst>
        </pc:graphicFrameChg>
        <pc:graphicFrameChg chg="mod modGraphic">
          <ac:chgData name="Nahida Sheikh" userId="c1794836a8d1ac57" providerId="LiveId" clId="{2286FA58-29A2-488C-8222-EA2C570469C4}" dt="2026-02-04T15:31:55.773" v="68" actId="2711"/>
          <ac:graphicFrameMkLst>
            <pc:docMk/>
            <pc:sldMk cId="0" sldId="259"/>
            <ac:graphicFrameMk id="5" creationId="{D7E860D5-7514-4BD6-9D5C-9127B11CEDCA}"/>
          </ac:graphicFrameMkLst>
        </pc:graphicFrameChg>
        <pc:graphicFrameChg chg="mod modGraphic">
          <ac:chgData name="Nahida Sheikh" userId="c1794836a8d1ac57" providerId="LiveId" clId="{2286FA58-29A2-488C-8222-EA2C570469C4}" dt="2026-02-04T15:31:29.771" v="59" actId="2711"/>
          <ac:graphicFrameMkLst>
            <pc:docMk/>
            <pc:sldMk cId="0" sldId="259"/>
            <ac:graphicFrameMk id="7" creationId="{1B860D57-B8CF-44C4-8519-E46D8A6C55AD}"/>
          </ac:graphicFrameMkLst>
        </pc:graphicFrameChg>
        <pc:graphicFrameChg chg="modGraphic">
          <ac:chgData name="Nahida Sheikh" userId="c1794836a8d1ac57" providerId="LiveId" clId="{2286FA58-29A2-488C-8222-EA2C570469C4}" dt="2026-02-04T15:30:37.954" v="49" actId="20577"/>
          <ac:graphicFrameMkLst>
            <pc:docMk/>
            <pc:sldMk cId="0" sldId="259"/>
            <ac:graphicFrameMk id="10" creationId="{00000000-0000-0000-0000-000000000000}"/>
          </ac:graphicFrameMkLst>
        </pc:graphicFrameChg>
        <pc:graphicFrameChg chg="mod modGraphic">
          <ac:chgData name="Nahida Sheikh" userId="c1794836a8d1ac57" providerId="LiveId" clId="{2286FA58-29A2-488C-8222-EA2C570469C4}" dt="2026-02-04T15:33:22.675" v="118" actId="20577"/>
          <ac:graphicFrameMkLst>
            <pc:docMk/>
            <pc:sldMk cId="0" sldId="259"/>
            <ac:graphicFrameMk id="12" creationId="{00000000-0000-0000-0000-000000000000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4D371B-4F41-4E21-9C99-3DA1D8AD8B01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5B4975-EB91-4DBE-B398-0D350D0940F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4478274"/>
            <a:ext cx="9144000" cy="665226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4539996"/>
            <a:ext cx="2249424" cy="53492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4533138"/>
            <a:ext cx="6784848" cy="534924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3028950"/>
            <a:ext cx="6477000" cy="13716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4537528"/>
            <a:ext cx="6705600" cy="51435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4551524"/>
            <a:ext cx="2057400" cy="51435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E9B5AE54-C3D1-4539-AD78-D17A1831BAAA}" type="datetime1">
              <a:rPr lang="en-US" smtClean="0"/>
              <a:pPr/>
              <a:t>2/4/2026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177404"/>
            <a:ext cx="5867400" cy="273844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Template © calendarlabs.com</a:t>
            </a: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171450"/>
            <a:ext cx="838200" cy="28575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C867420-6BA3-4C39-8925-04C6E27652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0EF5C-8766-41BF-8386-8B420D67A030}" type="datetime1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67420-6BA3-4C39-8925-04C6E27652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457201"/>
            <a:ext cx="2057400" cy="4137422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5562600" cy="413742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4686302"/>
            <a:ext cx="2209800" cy="273844"/>
          </a:xfrm>
        </p:spPr>
        <p:txBody>
          <a:bodyPr/>
          <a:lstStyle/>
          <a:p>
            <a:fld id="{C3571327-52C3-45D2-9A55-709E0FBC3DB2}" type="datetime1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2" y="4686156"/>
            <a:ext cx="5573483" cy="273844"/>
          </a:xfrm>
        </p:spPr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51435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457200"/>
            <a:ext cx="228600" cy="46863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40005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6056313" y="77787"/>
            <a:ext cx="400050" cy="244476"/>
          </a:xfrm>
        </p:spPr>
        <p:txBody>
          <a:bodyPr/>
          <a:lstStyle/>
          <a:p>
            <a:fld id="{FC867420-6BA3-4C39-8925-04C6E27652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71450"/>
            <a:ext cx="8153400" cy="74295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7ADC2-8C8F-4D28-987F-3FCC7DF4C01A}" type="datetime1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C867420-6BA3-4C39-8925-04C6E276528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200150"/>
            <a:ext cx="8153400" cy="337185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057400"/>
            <a:ext cx="7123113" cy="1254919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143000"/>
            <a:ext cx="9144000" cy="85725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00150"/>
            <a:ext cx="1295400" cy="7429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200150"/>
            <a:ext cx="7772400" cy="74295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200150"/>
            <a:ext cx="7620000" cy="74295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D640B-FA34-4C99-B13F-7D806A1F21FC}" type="datetime1">
              <a:rPr lang="en-US" smtClean="0"/>
              <a:pPr/>
              <a:t>2/4/2026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314450"/>
            <a:ext cx="1295400" cy="526257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FC867420-6BA3-4C39-8925-04C6E276528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192175"/>
            <a:ext cx="3886200" cy="3429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192175"/>
            <a:ext cx="3886200" cy="3429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A740EAB-F49E-432B-A27D-CAEFE4A772EB}" type="datetime1">
              <a:rPr lang="en-US" smtClean="0"/>
              <a:pPr/>
              <a:t>2/4/2026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FC867420-6BA3-4C39-8925-04C6E276528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en-US"/>
              <a:t>Template © calendarlabs.com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04787"/>
            <a:ext cx="8153400" cy="652463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1828800"/>
            <a:ext cx="3886200" cy="268605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1828800"/>
            <a:ext cx="3886200" cy="268605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63286FC4-ED2A-4AD8-81E9-8CC377943D15}" type="datetime1">
              <a:rPr lang="en-US" smtClean="0"/>
              <a:pPr/>
              <a:t>2/4/2026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FC867420-6BA3-4C39-8925-04C6E276528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en-US"/>
              <a:t>Template © calendarlabs.com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314450"/>
            <a:ext cx="3886200" cy="48006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314450"/>
            <a:ext cx="3886200" cy="48006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3AB57-0B79-4822-B08F-60E31CACF1BC}" type="datetime1">
              <a:rPr lang="en-US" smtClean="0"/>
              <a:pPr/>
              <a:t>2/4/2026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C867420-6BA3-4C39-8925-04C6E27652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B6701-D305-451E-AEF7-03DF3FF4169C}" type="datetime1">
              <a:rPr lang="en-US" smtClean="0"/>
              <a:pPr/>
              <a:t>2/4/2026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4686300"/>
            <a:ext cx="533400" cy="28575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C867420-6BA3-4C39-8925-04C6E27652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04787"/>
            <a:ext cx="8077200" cy="652463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F0F30-0533-4DED-AB14-3A5FE8F2F1A8}" type="datetime1">
              <a:rPr lang="en-US" smtClean="0"/>
              <a:pPr/>
              <a:t>2/4/2026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C867420-6BA3-4C39-8925-04C6E276528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314450"/>
            <a:ext cx="1600200" cy="325755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314450"/>
            <a:ext cx="6400800" cy="33147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4114800"/>
            <a:ext cx="7315200" cy="51435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3429000"/>
            <a:ext cx="9144000" cy="665226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3497580"/>
            <a:ext cx="1463040" cy="53492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3490722"/>
            <a:ext cx="7598664" cy="534924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3486150"/>
            <a:ext cx="7315200" cy="51435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515035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4686300"/>
            <a:ext cx="2667000" cy="273844"/>
          </a:xfrm>
        </p:spPr>
        <p:txBody>
          <a:bodyPr rtlCol="0"/>
          <a:lstStyle/>
          <a:p>
            <a:fld id="{EFD66B65-7FBE-424F-AAB4-562E5C01F541}" type="datetime1">
              <a:rPr lang="en-US" smtClean="0"/>
              <a:pPr/>
              <a:t>2/4/2026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3500437"/>
            <a:ext cx="1447800" cy="497684"/>
          </a:xfrm>
        </p:spPr>
        <p:txBody>
          <a:bodyPr rtlCol="0"/>
          <a:lstStyle>
            <a:lvl1pPr>
              <a:defRPr sz="2800"/>
            </a:lvl1pPr>
          </a:lstStyle>
          <a:p>
            <a:fld id="{FC867420-6BA3-4C39-8925-04C6E276528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4686155"/>
            <a:ext cx="4572000" cy="273844"/>
          </a:xfrm>
        </p:spPr>
        <p:txBody>
          <a:bodyPr rtlCol="0"/>
          <a:lstStyle/>
          <a:p>
            <a:r>
              <a:rPr lang="en-US"/>
              <a:t>Template © calendarlabs.com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3426714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171450"/>
            <a:ext cx="8153400" cy="74295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200150"/>
            <a:ext cx="8153400" cy="339471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4686300"/>
            <a:ext cx="2667000" cy="273844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98CCAC1-8976-4DD2-90A5-C5E778D429A9}" type="datetime1">
              <a:rPr lang="en-US" smtClean="0"/>
              <a:pPr/>
              <a:t>2/4/2026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1" y="4686155"/>
            <a:ext cx="5421083" cy="273844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Template © calendarlabs.com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925830"/>
            <a:ext cx="9144000" cy="24003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960120"/>
            <a:ext cx="533400" cy="1714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960120"/>
            <a:ext cx="8553450" cy="17145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954167"/>
            <a:ext cx="533400" cy="183357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C867420-6BA3-4C39-8925-04C6E276528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F736CE8-6D6F-4002-88B1-3CCDA380A3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8026035"/>
              </p:ext>
            </p:extLst>
          </p:nvPr>
        </p:nvGraphicFramePr>
        <p:xfrm>
          <a:off x="228600" y="1504950"/>
          <a:ext cx="2735453" cy="2442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779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478824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cap="all" baseline="0" dirty="0">
                          <a:effectLst/>
                          <a:latin typeface="Century" pitchFamily="18" charset="0"/>
                          <a:ea typeface="Adobe Gothic Std B" pitchFamily="34" charset="-128"/>
                        </a:rPr>
                        <a:t>January</a:t>
                      </a:r>
                      <a:endParaRPr lang="en-US" sz="2000" b="1" i="0" u="none" strike="noStrike" cap="all" baseline="0" dirty="0">
                        <a:effectLst/>
                        <a:latin typeface="Century" pitchFamily="18" charset="0"/>
                        <a:ea typeface="Adobe Gothic Std B" pitchFamily="34" charset="-128"/>
                      </a:endParaRPr>
                    </a:p>
                  </a:txBody>
                  <a:tcPr marL="64294" marR="0" marT="25718" marB="2571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Su</a:t>
                      </a:r>
                      <a:endParaRPr lang="en-US" sz="1400" b="1" i="0" u="none" strike="noStrike" dirty="0">
                        <a:solidFill>
                          <a:schemeClr val="accent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Mo</a:t>
                      </a:r>
                      <a:endParaRPr lang="en-US" sz="14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Tu</a:t>
                      </a:r>
                      <a:endParaRPr lang="en-US" sz="14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We</a:t>
                      </a:r>
                      <a:endParaRPr lang="en-US" sz="14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 err="1">
                          <a:effectLst/>
                          <a:latin typeface="Century" pitchFamily="18" charset="0"/>
                        </a:rPr>
                        <a:t>Th</a:t>
                      </a:r>
                      <a:endParaRPr lang="en-US" sz="14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Fr</a:t>
                      </a:r>
                      <a:endParaRPr lang="en-US" sz="14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Sa</a:t>
                      </a:r>
                      <a:endParaRPr lang="en-US" sz="1400" b="1" i="0" u="none" strike="noStrike" dirty="0">
                        <a:solidFill>
                          <a:schemeClr val="accent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3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4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5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6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7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8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9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10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11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12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13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14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15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16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17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18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19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20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21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22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23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24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25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26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27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28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29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Century" pitchFamily="18" charset="0"/>
                        </a:rPr>
                        <a:t>30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Century" pitchFamily="18" charset="0"/>
                        </a:rPr>
                        <a:t>31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solidFill>
                            <a:schemeClr val="bg1"/>
                          </a:solidFill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solidFill>
                            <a:schemeClr val="bg1"/>
                          </a:solidFill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solidFill>
                            <a:schemeClr val="bg1"/>
                          </a:solidFill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solidFill>
                            <a:schemeClr val="bg1"/>
                          </a:solidFill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7E860D5-7514-4BD6-9D5C-9127B11CED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3971172"/>
              </p:ext>
            </p:extLst>
          </p:nvPr>
        </p:nvGraphicFramePr>
        <p:xfrm>
          <a:off x="6172200" y="1504950"/>
          <a:ext cx="2735453" cy="24423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90779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478824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cap="all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" pitchFamily="18" charset="0"/>
                        </a:rPr>
                        <a:t>March</a:t>
                      </a:r>
                      <a:endParaRPr lang="en-US" sz="2000" b="0" i="0" u="none" strike="noStrike" cap="all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25718" marB="2571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Su</a:t>
                      </a:r>
                      <a:endParaRPr lang="en-US" sz="1400" b="1" i="0" u="none" strike="noStrike" dirty="0">
                        <a:solidFill>
                          <a:schemeClr val="accent4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Mo</a:t>
                      </a:r>
                      <a:endParaRPr lang="en-US" sz="14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Tu</a:t>
                      </a:r>
                      <a:endParaRPr lang="en-US" sz="14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We</a:t>
                      </a:r>
                      <a:endParaRPr lang="en-US" sz="14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Th</a:t>
                      </a:r>
                      <a:endParaRPr lang="en-US" sz="14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Fr</a:t>
                      </a:r>
                      <a:endParaRPr lang="en-US" sz="14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Sa</a:t>
                      </a:r>
                      <a:endParaRPr lang="en-US" sz="1400" b="1" i="0" u="none" strike="noStrike" dirty="0">
                        <a:solidFill>
                          <a:schemeClr val="accent4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 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 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 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3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4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5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6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7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8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9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10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11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12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13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14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15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16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17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18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19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20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21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22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23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24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25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26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27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28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29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30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31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 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 </a:t>
                      </a:r>
                      <a:endParaRPr lang="en-IN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 </a:t>
                      </a:r>
                      <a:endParaRPr lang="en-IN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 </a:t>
                      </a:r>
                      <a:endParaRPr lang="en-IN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IN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IN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IN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IN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B860D57-B8CF-44C4-8519-E46D8A6C55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5380582"/>
              </p:ext>
            </p:extLst>
          </p:nvPr>
        </p:nvGraphicFramePr>
        <p:xfrm>
          <a:off x="3276600" y="361950"/>
          <a:ext cx="2656652" cy="244231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11978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478824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cap="all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February</a:t>
                      </a:r>
                      <a:endParaRPr lang="en-US" sz="2000" b="0" i="0" u="none" strike="noStrike" cap="all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25718" marB="2571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Su</a:t>
                      </a:r>
                      <a:endParaRPr lang="en-US" sz="1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Mo</a:t>
                      </a:r>
                      <a:endParaRPr lang="en-US" sz="1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Tu</a:t>
                      </a:r>
                      <a:endParaRPr lang="en-US" sz="1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We</a:t>
                      </a:r>
                      <a:endParaRPr lang="en-US" sz="1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Th</a:t>
                      </a:r>
                      <a:endParaRPr lang="en-US" sz="1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Fr</a:t>
                      </a:r>
                      <a:endParaRPr lang="en-US" sz="1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Sa</a:t>
                      </a:r>
                      <a:endParaRPr lang="en-US" sz="1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1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2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3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4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</a:rPr>
                        <a:t>5</a:t>
                      </a:r>
                      <a:endParaRPr lang="en-US" sz="1000" b="0" i="0" u="none" strike="noStrike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</a:rPr>
                        <a:t>6</a:t>
                      </a:r>
                      <a:endParaRPr lang="en-US" sz="1000" b="0" i="0" u="none" strike="noStrike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</a:rPr>
                        <a:t>7</a:t>
                      </a:r>
                      <a:endParaRPr lang="en-US" sz="1000" b="0" i="0" u="none" strike="noStrike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8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9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</a:rPr>
                        <a:t>10</a:t>
                      </a:r>
                      <a:endParaRPr lang="en-US" sz="1000" b="0" i="0" u="none" strike="noStrike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11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12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13</a:t>
                      </a:r>
                      <a:endParaRPr lang="en-US" sz="100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</a:rPr>
                        <a:t>14</a:t>
                      </a:r>
                      <a:endParaRPr lang="en-US" sz="1000" b="0" i="0" u="none" strike="noStrike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</a:rPr>
                        <a:t>15</a:t>
                      </a:r>
                      <a:endParaRPr lang="en-US" sz="1000" b="0" i="0" u="none" strike="noStrike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16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17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18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</a:rPr>
                        <a:t>19</a:t>
                      </a:r>
                      <a:endParaRPr lang="en-US" sz="1000" b="0" i="0" u="none" strike="noStrike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20</a:t>
                      </a:r>
                      <a:endParaRPr lang="en-US" sz="100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</a:rPr>
                        <a:t>21</a:t>
                      </a:r>
                      <a:endParaRPr lang="en-US" sz="1000" b="0" i="0" u="none" strike="noStrike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22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</a:rPr>
                        <a:t>23</a:t>
                      </a:r>
                      <a:endParaRPr lang="en-US" sz="1000" b="0" i="0" u="none" strike="noStrike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24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25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26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27</a:t>
                      </a:r>
                      <a:endParaRPr lang="en-US" sz="100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</a:rPr>
                        <a:t>28</a:t>
                      </a:r>
                      <a:endParaRPr lang="en-US" sz="1000" b="0" i="0" u="none" strike="noStrike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 rtl="0" fontAlgn="ctr"/>
                      <a:endParaRPr lang="en-US" sz="1000" b="0" i="0" u="none" strike="noStrike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00" b="0" i="0" u="none" strike="noStrike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00" b="0" i="0" u="none" strike="noStrike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0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B860D57-B8CF-44C4-8519-E46D8A6C55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4152313"/>
              </p:ext>
            </p:extLst>
          </p:nvPr>
        </p:nvGraphicFramePr>
        <p:xfrm>
          <a:off x="3200400" y="361950"/>
          <a:ext cx="2752344" cy="244231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93192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393192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393192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393192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393192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393192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393192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478824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cap="all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" pitchFamily="18" charset="0"/>
                        </a:rPr>
                        <a:t>February</a:t>
                      </a:r>
                      <a:endParaRPr lang="en-US" sz="2000" b="0" i="0" u="none" strike="noStrike" cap="all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25718" marB="2571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Su</a:t>
                      </a:r>
                      <a:endParaRPr lang="en-US" sz="1400" b="1" i="0" u="none" strike="noStrike" dirty="0">
                        <a:solidFill>
                          <a:schemeClr val="accent2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Mo</a:t>
                      </a:r>
                      <a:endParaRPr lang="en-US" sz="1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Tu</a:t>
                      </a:r>
                      <a:endParaRPr lang="en-US" sz="1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We</a:t>
                      </a:r>
                      <a:endParaRPr lang="en-US" sz="1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Th</a:t>
                      </a:r>
                      <a:endParaRPr lang="en-US" sz="1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Fr</a:t>
                      </a:r>
                      <a:endParaRPr lang="en-US" sz="1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Sa</a:t>
                      </a:r>
                      <a:endParaRPr lang="en-US" sz="1400" b="1" i="0" u="none" strike="noStrike" dirty="0">
                        <a:solidFill>
                          <a:schemeClr val="accent2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3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4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5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6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7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8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9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10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11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12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13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14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15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16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17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18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19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20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21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22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23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24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25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26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27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28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29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4175909"/>
              </p:ext>
            </p:extLst>
          </p:nvPr>
        </p:nvGraphicFramePr>
        <p:xfrm>
          <a:off x="457200" y="666750"/>
          <a:ext cx="2133600" cy="487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8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  <a:latin typeface="Century" pitchFamily="18" charset="0"/>
                        </a:rPr>
                        <a:t>JAN 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000" b="0" i="0" u="none" strike="noStrike" kern="1200" dirty="0">
                          <a:solidFill>
                            <a:schemeClr val="tx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New Year's Day</a:t>
                      </a:r>
                      <a:endParaRPr lang="en-US" sz="1000" u="none" dirty="0">
                        <a:solidFill>
                          <a:schemeClr val="tx1"/>
                        </a:solidFill>
                        <a:latin typeface="Century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Century" pitchFamily="18" charset="0"/>
                        </a:rPr>
                        <a:t>JAN 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000" b="0" i="0" u="none" strike="noStrike" kern="1200" dirty="0">
                          <a:solidFill>
                            <a:schemeClr val="tx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M L King Day</a:t>
                      </a:r>
                      <a:endParaRPr lang="en-US" sz="1000" dirty="0">
                        <a:latin typeface="Century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6294862"/>
              </p:ext>
            </p:extLst>
          </p:nvPr>
        </p:nvGraphicFramePr>
        <p:xfrm>
          <a:off x="3581400" y="3105150"/>
          <a:ext cx="2133600" cy="487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8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tx1"/>
                        </a:solidFill>
                        <a:latin typeface="Century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u="sng" dirty="0">
                        <a:solidFill>
                          <a:schemeClr val="tx1"/>
                        </a:solidFill>
                        <a:latin typeface="Century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Century" pitchFamily="18" charset="0"/>
                        </a:rPr>
                        <a:t>FEB 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000" b="0" i="0" u="none" strike="noStrike" kern="1200" dirty="0">
                          <a:solidFill>
                            <a:schemeClr val="tx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Presidents' Day</a:t>
                      </a:r>
                      <a:endParaRPr lang="en-US" sz="1000" dirty="0">
                        <a:latin typeface="Century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6400800" y="742950"/>
          <a:ext cx="2133600" cy="487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u="sng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6781800" y="4660106"/>
            <a:ext cx="2209800" cy="273844"/>
          </a:xfrm>
        </p:spPr>
        <p:txBody>
          <a:bodyPr/>
          <a:lstStyle/>
          <a:p>
            <a:r>
              <a:rPr lang="en-US" sz="9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</a:rPr>
              <a:t>Template © calendarlabs.com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" y="4476750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Bookman Old Style" pitchFamily="18" charset="0"/>
              </a:rPr>
              <a:t>2028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F736CE8-6D6F-4002-88B1-3CCDA380A3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3543284"/>
              </p:ext>
            </p:extLst>
          </p:nvPr>
        </p:nvGraphicFramePr>
        <p:xfrm>
          <a:off x="228600" y="1504950"/>
          <a:ext cx="2735453" cy="2442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779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478824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cap="all" baseline="0" dirty="0">
                          <a:effectLst/>
                          <a:latin typeface="Century" pitchFamily="18" charset="0"/>
                        </a:rPr>
                        <a:t>APRIL</a:t>
                      </a:r>
                      <a:endParaRPr lang="en-US" sz="2000" b="1" i="0" u="none" strike="noStrike" cap="all" baseline="0" dirty="0">
                        <a:effectLst/>
                        <a:latin typeface="Century" pitchFamily="18" charset="0"/>
                      </a:endParaRPr>
                    </a:p>
                  </a:txBody>
                  <a:tcPr marL="64294" marR="0" marT="25718" marB="2571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Su</a:t>
                      </a:r>
                      <a:endParaRPr lang="en-US" sz="1400" b="1" i="0" u="none" strike="noStrike" dirty="0">
                        <a:solidFill>
                          <a:schemeClr val="accent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Mo</a:t>
                      </a:r>
                      <a:endParaRPr lang="en-US" sz="14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Tu</a:t>
                      </a:r>
                      <a:endParaRPr lang="en-US" sz="14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We</a:t>
                      </a:r>
                      <a:endParaRPr lang="en-US" sz="14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Th</a:t>
                      </a:r>
                      <a:endParaRPr lang="en-US" sz="14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Fr</a:t>
                      </a:r>
                      <a:endParaRPr lang="en-US" sz="14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Sa</a:t>
                      </a:r>
                      <a:endParaRPr lang="en-US" sz="1400" b="1" i="0" u="none" strike="noStrike" dirty="0">
                        <a:solidFill>
                          <a:schemeClr val="accent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3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4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5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6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7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8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9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10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11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12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13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14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15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16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17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18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19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20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21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22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23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24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25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26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27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28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29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Century" pitchFamily="18" charset="0"/>
                        </a:rPr>
                        <a:t>30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solidFill>
                            <a:schemeClr val="bg1"/>
                          </a:solidFill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solidFill>
                            <a:schemeClr val="bg1"/>
                          </a:solidFill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solidFill>
                            <a:schemeClr val="bg1"/>
                          </a:solidFill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solidFill>
                            <a:schemeClr val="bg1"/>
                          </a:solidFill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7E860D5-7514-4BD6-9D5C-9127B11CED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0686529"/>
              </p:ext>
            </p:extLst>
          </p:nvPr>
        </p:nvGraphicFramePr>
        <p:xfrm>
          <a:off x="6172200" y="1504950"/>
          <a:ext cx="2735453" cy="24423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90779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478824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cap="all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" pitchFamily="18" charset="0"/>
                        </a:rPr>
                        <a:t>JUNE</a:t>
                      </a:r>
                      <a:endParaRPr lang="en-US" sz="2000" b="0" i="0" u="none" strike="noStrike" cap="all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25718" marB="2571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Su</a:t>
                      </a:r>
                      <a:endParaRPr lang="en-US" sz="1400" b="1" i="0" u="none" strike="noStrike" dirty="0">
                        <a:solidFill>
                          <a:schemeClr val="accent4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Mo</a:t>
                      </a:r>
                      <a:endParaRPr lang="en-US" sz="14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Tu</a:t>
                      </a:r>
                      <a:endParaRPr lang="en-US" sz="14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We</a:t>
                      </a:r>
                      <a:endParaRPr lang="en-US" sz="14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Th</a:t>
                      </a:r>
                      <a:endParaRPr lang="en-US" sz="14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Fr</a:t>
                      </a:r>
                      <a:endParaRPr lang="en-US" sz="14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Sa</a:t>
                      </a:r>
                      <a:endParaRPr lang="en-US" sz="1400" b="1" i="0" u="none" strike="noStrike" dirty="0">
                        <a:solidFill>
                          <a:schemeClr val="accent4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 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 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 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 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3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4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5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6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7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8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9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10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11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12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13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14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15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16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17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18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19</a:t>
                      </a:r>
                      <a:endParaRPr lang="en-IN" sz="1000" b="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20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21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22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23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24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25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26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27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28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29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30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 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 rtl="0" fontAlgn="ctr"/>
                      <a:endParaRPr lang="en-US" sz="1000" b="0" i="0" u="none" strike="noStrike">
                        <a:solidFill>
                          <a:srgbClr val="2980B9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00" b="0" i="0" u="none" strike="noStrike">
                        <a:solidFill>
                          <a:srgbClr val="485556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00" b="0" i="0" u="none" strike="noStrike">
                        <a:solidFill>
                          <a:srgbClr val="485556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00" b="0" i="0" u="none" strike="noStrike">
                        <a:solidFill>
                          <a:srgbClr val="485556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00" b="0" i="0" u="none" strike="noStrike" dirty="0">
                        <a:solidFill>
                          <a:srgbClr val="2980B9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B860D57-B8CF-44C4-8519-E46D8A6C55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5380582"/>
              </p:ext>
            </p:extLst>
          </p:nvPr>
        </p:nvGraphicFramePr>
        <p:xfrm>
          <a:off x="3276600" y="361950"/>
          <a:ext cx="2656652" cy="244231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11978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478824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cap="all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February</a:t>
                      </a:r>
                      <a:endParaRPr lang="en-US" sz="2000" b="0" i="0" u="none" strike="noStrike" cap="all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25718" marB="2571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Su</a:t>
                      </a:r>
                      <a:endParaRPr lang="en-US" sz="1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Mo</a:t>
                      </a:r>
                      <a:endParaRPr lang="en-US" sz="1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Tu</a:t>
                      </a:r>
                      <a:endParaRPr lang="en-US" sz="1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We</a:t>
                      </a:r>
                      <a:endParaRPr lang="en-US" sz="1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Th</a:t>
                      </a:r>
                      <a:endParaRPr lang="en-US" sz="1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Fr</a:t>
                      </a:r>
                      <a:endParaRPr lang="en-US" sz="1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Sa</a:t>
                      </a:r>
                      <a:endParaRPr lang="en-US" sz="1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1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2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3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4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</a:rPr>
                        <a:t>5</a:t>
                      </a:r>
                      <a:endParaRPr lang="en-US" sz="1000" b="0" i="0" u="none" strike="noStrike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</a:rPr>
                        <a:t>6</a:t>
                      </a:r>
                      <a:endParaRPr lang="en-US" sz="1000" b="0" i="0" u="none" strike="noStrike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</a:rPr>
                        <a:t>7</a:t>
                      </a:r>
                      <a:endParaRPr lang="en-US" sz="1000" b="0" i="0" u="none" strike="noStrike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8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9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</a:rPr>
                        <a:t>10</a:t>
                      </a:r>
                      <a:endParaRPr lang="en-US" sz="1000" b="0" i="0" u="none" strike="noStrike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11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12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13</a:t>
                      </a:r>
                      <a:endParaRPr lang="en-US" sz="100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</a:rPr>
                        <a:t>14</a:t>
                      </a:r>
                      <a:endParaRPr lang="en-US" sz="1000" b="0" i="0" u="none" strike="noStrike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</a:rPr>
                        <a:t>15</a:t>
                      </a:r>
                      <a:endParaRPr lang="en-US" sz="1000" b="0" i="0" u="none" strike="noStrike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16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17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18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</a:rPr>
                        <a:t>19</a:t>
                      </a:r>
                      <a:endParaRPr lang="en-US" sz="1000" b="0" i="0" u="none" strike="noStrike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20</a:t>
                      </a:r>
                      <a:endParaRPr lang="en-US" sz="100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</a:rPr>
                        <a:t>21</a:t>
                      </a:r>
                      <a:endParaRPr lang="en-US" sz="1000" b="0" i="0" u="none" strike="noStrike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22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</a:rPr>
                        <a:t>23</a:t>
                      </a:r>
                      <a:endParaRPr lang="en-US" sz="1000" b="0" i="0" u="none" strike="noStrike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24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25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26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27</a:t>
                      </a:r>
                      <a:endParaRPr lang="en-US" sz="100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</a:rPr>
                        <a:t>28</a:t>
                      </a:r>
                      <a:endParaRPr lang="en-US" sz="1000" b="0" i="0" u="none" strike="noStrike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 rtl="0" fontAlgn="ctr"/>
                      <a:endParaRPr lang="en-US" sz="1000" b="0" i="0" u="none" strike="noStrike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00" b="0" i="0" u="none" strike="noStrike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00" b="0" i="0" u="none" strike="noStrike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0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B860D57-B8CF-44C4-8519-E46D8A6C55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2434760"/>
              </p:ext>
            </p:extLst>
          </p:nvPr>
        </p:nvGraphicFramePr>
        <p:xfrm>
          <a:off x="3200400" y="361950"/>
          <a:ext cx="2752344" cy="244231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93192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393192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393192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393192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393192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393192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393192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478824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cap="all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" pitchFamily="18" charset="0"/>
                        </a:rPr>
                        <a:t>MAY</a:t>
                      </a:r>
                      <a:endParaRPr lang="en-US" sz="2000" b="0" i="0" u="none" strike="noStrike" cap="all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25718" marB="2571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Su</a:t>
                      </a:r>
                      <a:endParaRPr lang="en-US" sz="1400" b="1" i="0" u="none" strike="noStrike" dirty="0">
                        <a:solidFill>
                          <a:schemeClr val="accent2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Mo</a:t>
                      </a:r>
                      <a:endParaRPr lang="en-US" sz="1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Tu</a:t>
                      </a:r>
                      <a:endParaRPr lang="en-US" sz="1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We</a:t>
                      </a:r>
                      <a:endParaRPr lang="en-US" sz="1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Th</a:t>
                      </a:r>
                      <a:endParaRPr lang="en-US" sz="1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Fr</a:t>
                      </a:r>
                      <a:endParaRPr lang="en-US" sz="1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Sa</a:t>
                      </a:r>
                      <a:endParaRPr lang="en-US" sz="1400" b="1" i="0" u="none" strike="noStrike" dirty="0">
                        <a:solidFill>
                          <a:schemeClr val="accent2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 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3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4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5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6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7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8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9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10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11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12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13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14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15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16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17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18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19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20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21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22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23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24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25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26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27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28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29</a:t>
                      </a:r>
                      <a:endParaRPr lang="en-IN" sz="1000" b="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30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31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 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 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 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 </a:t>
                      </a:r>
                      <a:endParaRPr lang="en-IN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IN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IN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IN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IN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IN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IN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57200" y="4476750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Bookman Old Style" pitchFamily="18" charset="0"/>
              </a:rPr>
              <a:t>2028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9720185"/>
              </p:ext>
            </p:extLst>
          </p:nvPr>
        </p:nvGraphicFramePr>
        <p:xfrm>
          <a:off x="457200" y="666750"/>
          <a:ext cx="2133600" cy="487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8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  <a:latin typeface="Century" pitchFamily="18" charset="0"/>
                        </a:rPr>
                        <a:t>APR</a:t>
                      </a:r>
                      <a:r>
                        <a:rPr lang="en-US" sz="1000" baseline="0" dirty="0">
                          <a:solidFill>
                            <a:schemeClr val="tx1"/>
                          </a:solidFill>
                          <a:latin typeface="Century" pitchFamily="18" charset="0"/>
                        </a:rPr>
                        <a:t> 14</a:t>
                      </a:r>
                      <a:endParaRPr lang="en-US" sz="1000" dirty="0">
                        <a:solidFill>
                          <a:schemeClr val="tx1"/>
                        </a:solidFill>
                        <a:latin typeface="Century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000" b="0" i="0" u="none" strike="noStrike" kern="1200" dirty="0">
                          <a:solidFill>
                            <a:schemeClr val="tx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Good Friday</a:t>
                      </a:r>
                      <a:endParaRPr lang="en-US" sz="1000" u="sng" dirty="0">
                        <a:solidFill>
                          <a:schemeClr val="tx1"/>
                        </a:solidFill>
                        <a:latin typeface="Century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  <a:latin typeface="Century" pitchFamily="18" charset="0"/>
                        </a:rPr>
                        <a:t>APR</a:t>
                      </a:r>
                      <a:r>
                        <a:rPr lang="en-US" sz="1000" baseline="0" dirty="0">
                          <a:solidFill>
                            <a:schemeClr val="tx1"/>
                          </a:solidFill>
                          <a:latin typeface="Century" pitchFamily="18" charset="0"/>
                        </a:rPr>
                        <a:t> 16</a:t>
                      </a:r>
                      <a:endParaRPr lang="en-US" sz="1000" dirty="0">
                        <a:solidFill>
                          <a:schemeClr val="tx1"/>
                        </a:solidFill>
                        <a:latin typeface="Century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000" b="0" i="0" u="none" strike="noStrike" kern="1200" dirty="0">
                          <a:solidFill>
                            <a:schemeClr val="tx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Easter Sunday</a:t>
                      </a:r>
                      <a:endParaRPr lang="en-US" sz="1000" dirty="0">
                        <a:latin typeface="Century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4999593"/>
              </p:ext>
            </p:extLst>
          </p:nvPr>
        </p:nvGraphicFramePr>
        <p:xfrm>
          <a:off x="3538126" y="3028950"/>
          <a:ext cx="2133600" cy="487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8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tx1"/>
                        </a:solidFill>
                        <a:latin typeface="Century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u="sng" dirty="0">
                        <a:solidFill>
                          <a:schemeClr val="tx1"/>
                        </a:solidFill>
                        <a:latin typeface="Century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Century" pitchFamily="18" charset="0"/>
                        </a:rPr>
                        <a:t>MAY</a:t>
                      </a:r>
                      <a:r>
                        <a:rPr lang="en-US" sz="1000" baseline="0" dirty="0">
                          <a:latin typeface="Century" pitchFamily="18" charset="0"/>
                        </a:rPr>
                        <a:t> 29</a:t>
                      </a:r>
                      <a:endParaRPr lang="en-US" sz="1000" dirty="0">
                        <a:latin typeface="Century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000" b="0" i="0" u="none" strike="noStrike" kern="1200" dirty="0">
                          <a:solidFill>
                            <a:schemeClr val="tx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Memorial Day</a:t>
                      </a:r>
                      <a:endParaRPr lang="en-US" sz="1000" dirty="0">
                        <a:latin typeface="Century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2923072"/>
              </p:ext>
            </p:extLst>
          </p:nvPr>
        </p:nvGraphicFramePr>
        <p:xfrm>
          <a:off x="6400800" y="742950"/>
          <a:ext cx="2133600" cy="487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8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  <a:latin typeface="Century" pitchFamily="18" charset="0"/>
                        </a:rPr>
                        <a:t>JUN 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u="none" dirty="0">
                          <a:solidFill>
                            <a:schemeClr val="tx1"/>
                          </a:solidFill>
                          <a:latin typeface="Century" pitchFamily="18" charset="0"/>
                        </a:rPr>
                        <a:t>Juneteenth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6781800" y="4660106"/>
            <a:ext cx="2209800" cy="273844"/>
          </a:xfrm>
        </p:spPr>
        <p:txBody>
          <a:bodyPr/>
          <a:lstStyle/>
          <a:p>
            <a:r>
              <a:rPr lang="en-US" sz="9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</a:rPr>
              <a:t>Template © calendarlabs.com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F736CE8-6D6F-4002-88B1-3CCDA380A3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915749"/>
              </p:ext>
            </p:extLst>
          </p:nvPr>
        </p:nvGraphicFramePr>
        <p:xfrm>
          <a:off x="228600" y="1504950"/>
          <a:ext cx="2735453" cy="2442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779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478824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cap="all" baseline="0" dirty="0">
                          <a:effectLst/>
                          <a:latin typeface="Century" pitchFamily="18" charset="0"/>
                        </a:rPr>
                        <a:t>JULY</a:t>
                      </a:r>
                      <a:endParaRPr lang="en-US" sz="2000" b="1" i="0" u="none" strike="noStrike" cap="all" baseline="0" dirty="0">
                        <a:effectLst/>
                        <a:latin typeface="Century" pitchFamily="18" charset="0"/>
                      </a:endParaRPr>
                    </a:p>
                  </a:txBody>
                  <a:tcPr marL="64294" marR="0" marT="25718" marB="2571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Su</a:t>
                      </a:r>
                      <a:endParaRPr lang="en-US" sz="1400" b="1" i="0" u="none" strike="noStrike" dirty="0">
                        <a:solidFill>
                          <a:schemeClr val="accent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Mo</a:t>
                      </a:r>
                      <a:endParaRPr lang="en-US" sz="14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Tu</a:t>
                      </a:r>
                      <a:endParaRPr lang="en-US" sz="14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We</a:t>
                      </a:r>
                      <a:endParaRPr lang="en-US" sz="14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 err="1">
                          <a:effectLst/>
                          <a:latin typeface="Century" pitchFamily="18" charset="0"/>
                        </a:rPr>
                        <a:t>Th</a:t>
                      </a:r>
                      <a:endParaRPr lang="en-US" sz="14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Fr</a:t>
                      </a:r>
                      <a:endParaRPr lang="en-US" sz="14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Sa</a:t>
                      </a:r>
                      <a:endParaRPr lang="en-US" sz="1400" b="1" i="0" u="none" strike="noStrike" dirty="0">
                        <a:solidFill>
                          <a:schemeClr val="accent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3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4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5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6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7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8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9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10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11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12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13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14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15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16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17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18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19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20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21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22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23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24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25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26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27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28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29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Century" pitchFamily="18" charset="0"/>
                        </a:rPr>
                        <a:t>30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Century" pitchFamily="18" charset="0"/>
                        </a:rPr>
                        <a:t>31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solidFill>
                            <a:schemeClr val="bg1"/>
                          </a:solidFill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solidFill>
                            <a:schemeClr val="bg1"/>
                          </a:solidFill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solidFill>
                            <a:schemeClr val="bg1"/>
                          </a:solidFill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solidFill>
                            <a:schemeClr val="bg1"/>
                          </a:solidFill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7E860D5-7514-4BD6-9D5C-9127B11CED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2987214"/>
              </p:ext>
            </p:extLst>
          </p:nvPr>
        </p:nvGraphicFramePr>
        <p:xfrm>
          <a:off x="6172200" y="1504950"/>
          <a:ext cx="2735453" cy="24423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90779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478824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cap="all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" pitchFamily="18" charset="0"/>
                        </a:rPr>
                        <a:t>SEPTEMBER</a:t>
                      </a:r>
                      <a:endParaRPr lang="en-US" sz="2000" b="0" i="0" u="none" strike="noStrike" cap="all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25718" marB="2571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Su</a:t>
                      </a:r>
                      <a:endParaRPr lang="en-US" sz="1400" b="1" i="0" u="none" strike="noStrike" dirty="0">
                        <a:solidFill>
                          <a:schemeClr val="accent4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Mo</a:t>
                      </a:r>
                      <a:endParaRPr lang="en-US" sz="14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Tu</a:t>
                      </a:r>
                      <a:endParaRPr lang="en-US" sz="14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We</a:t>
                      </a:r>
                      <a:endParaRPr lang="en-US" sz="14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Th</a:t>
                      </a:r>
                      <a:endParaRPr lang="en-US" sz="14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Fr</a:t>
                      </a:r>
                      <a:endParaRPr lang="en-US" sz="14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Sa</a:t>
                      </a:r>
                      <a:endParaRPr lang="en-US" sz="1400" b="1" i="0" u="none" strike="noStrike" dirty="0">
                        <a:solidFill>
                          <a:schemeClr val="accent4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 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 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 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 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 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3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4</a:t>
                      </a:r>
                      <a:endParaRPr lang="en-IN" sz="1000" b="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5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6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7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8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9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10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11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12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13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14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15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16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17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18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19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20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21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22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23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24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25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26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27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28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29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30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solidFill>
                            <a:schemeClr val="bg1"/>
                          </a:solidFill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solidFill>
                            <a:schemeClr val="bg1"/>
                          </a:solidFill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B860D57-B8CF-44C4-8519-E46D8A6C55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8676460"/>
              </p:ext>
            </p:extLst>
          </p:nvPr>
        </p:nvGraphicFramePr>
        <p:xfrm>
          <a:off x="3200400" y="361950"/>
          <a:ext cx="2752344" cy="244231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93192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393192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393192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393192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393192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393192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393192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478824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cap="all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" pitchFamily="18" charset="0"/>
                        </a:rPr>
                        <a:t>AUGUST</a:t>
                      </a:r>
                      <a:endParaRPr lang="en-US" sz="2000" b="0" i="0" u="none" strike="noStrike" cap="all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25718" marB="2571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Su</a:t>
                      </a:r>
                      <a:endParaRPr lang="en-US" sz="1400" b="1" i="0" u="none" strike="noStrike" dirty="0">
                        <a:solidFill>
                          <a:schemeClr val="accent2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Mo</a:t>
                      </a:r>
                      <a:endParaRPr lang="en-US" sz="1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Tu</a:t>
                      </a:r>
                      <a:endParaRPr lang="en-US" sz="1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We</a:t>
                      </a:r>
                      <a:endParaRPr lang="en-US" sz="1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Th</a:t>
                      </a:r>
                      <a:endParaRPr lang="en-US" sz="1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Fr</a:t>
                      </a:r>
                      <a:endParaRPr lang="en-US" sz="1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Sa</a:t>
                      </a:r>
                      <a:endParaRPr lang="en-US" sz="1400" b="1" i="0" u="none" strike="noStrike" dirty="0">
                        <a:solidFill>
                          <a:schemeClr val="accent2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 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 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3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4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5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6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7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8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9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10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11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12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13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14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15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16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17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18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19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20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21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22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23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24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25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26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27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28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29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30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31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 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 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 </a:t>
                      </a:r>
                      <a:endParaRPr lang="en-IN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 </a:t>
                      </a:r>
                      <a:endParaRPr lang="en-IN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IN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IN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IN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IN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IN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57200" y="4476750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Bookman Old Style" pitchFamily="18" charset="0"/>
              </a:rPr>
              <a:t>2028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813261"/>
              </p:ext>
            </p:extLst>
          </p:nvPr>
        </p:nvGraphicFramePr>
        <p:xfrm>
          <a:off x="457199" y="666750"/>
          <a:ext cx="2133601" cy="243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8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78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Century" pitchFamily="18" charset="0"/>
                        </a:rPr>
                        <a:t>JUL 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000" b="0" i="0" u="none" strike="noStrike" kern="1200" dirty="0">
                          <a:solidFill>
                            <a:schemeClr val="tx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Independence Day </a:t>
                      </a:r>
                      <a:endParaRPr lang="en-US" sz="1000" dirty="0">
                        <a:latin typeface="Century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3581400" y="3105150"/>
          <a:ext cx="2133600" cy="487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u="sng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3191817"/>
              </p:ext>
            </p:extLst>
          </p:nvPr>
        </p:nvGraphicFramePr>
        <p:xfrm>
          <a:off x="6400800" y="742950"/>
          <a:ext cx="2133600" cy="487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8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  <a:latin typeface="Century" pitchFamily="18" charset="0"/>
                        </a:rPr>
                        <a:t>SEP 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000" b="0" i="0" u="none" strike="noStrike" kern="1200" dirty="0">
                          <a:solidFill>
                            <a:schemeClr val="tx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Labor Day</a:t>
                      </a:r>
                      <a:endParaRPr lang="en-US" sz="1000" u="sng" dirty="0">
                        <a:solidFill>
                          <a:schemeClr val="tx1"/>
                        </a:solidFill>
                        <a:latin typeface="Century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6781800" y="4660106"/>
            <a:ext cx="2209800" cy="273844"/>
          </a:xfrm>
        </p:spPr>
        <p:txBody>
          <a:bodyPr/>
          <a:lstStyle/>
          <a:p>
            <a:r>
              <a:rPr lang="en-US" sz="9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</a:rPr>
              <a:t>Template © calendarlabs.com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B860D57-B8CF-44C4-8519-E46D8A6C55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5986448"/>
              </p:ext>
            </p:extLst>
          </p:nvPr>
        </p:nvGraphicFramePr>
        <p:xfrm>
          <a:off x="3200400" y="361950"/>
          <a:ext cx="2752344" cy="244231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93192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393192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393192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393192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393192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393192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393192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478824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cap="all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" pitchFamily="18" charset="0"/>
                        </a:rPr>
                        <a:t>NOVEMBER</a:t>
                      </a:r>
                      <a:endParaRPr lang="en-US" sz="2000" b="0" i="0" u="none" strike="noStrike" cap="all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25718" marB="2571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Su</a:t>
                      </a:r>
                      <a:endParaRPr lang="en-US" sz="1400" b="1" i="0" u="none" strike="noStrike" dirty="0">
                        <a:solidFill>
                          <a:schemeClr val="accent2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Mo</a:t>
                      </a:r>
                      <a:endParaRPr lang="en-US" sz="1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Tu</a:t>
                      </a:r>
                      <a:endParaRPr lang="en-US" sz="1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We</a:t>
                      </a:r>
                      <a:endParaRPr lang="en-US" sz="1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Th</a:t>
                      </a:r>
                      <a:endParaRPr lang="en-US" sz="1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Fr</a:t>
                      </a:r>
                      <a:endParaRPr lang="en-US" sz="1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Sa</a:t>
                      </a:r>
                      <a:endParaRPr lang="en-US" sz="1400" b="1" i="0" u="none" strike="noStrike" dirty="0">
                        <a:solidFill>
                          <a:schemeClr val="accent2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 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 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 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3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4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5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6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7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8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9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10</a:t>
                      </a:r>
                      <a:endParaRPr lang="en-IN" sz="1000" b="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11</a:t>
                      </a:r>
                      <a:endParaRPr lang="en-IN" sz="1000" b="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12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13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14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15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16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17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18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19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20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21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22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23</a:t>
                      </a:r>
                      <a:endParaRPr lang="en-IN" sz="1000" b="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24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25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26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27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28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29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30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 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 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endParaRPr kumimoji="0" lang="en-US" sz="1000" kern="1200" dirty="0">
                        <a:solidFill>
                          <a:schemeClr val="bg1"/>
                        </a:solidFill>
                        <a:latin typeface="Century" pitchFamily="18" charset="0"/>
                        <a:ea typeface="+mn-ea"/>
                        <a:cs typeface="+mn-cs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endParaRPr kumimoji="0" lang="en-US" sz="1000" kern="1200" dirty="0">
                        <a:solidFill>
                          <a:schemeClr val="bg1"/>
                        </a:solidFill>
                        <a:latin typeface="Century" pitchFamily="18" charset="0"/>
                        <a:ea typeface="+mn-ea"/>
                        <a:cs typeface="+mn-cs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n-US" sz="1000" kern="1200" dirty="0">
                          <a:solidFill>
                            <a:schemeClr val="bg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n-US" sz="1000" kern="1200" dirty="0">
                          <a:solidFill>
                            <a:schemeClr val="bg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n-US" sz="1000" kern="1200" dirty="0">
                          <a:solidFill>
                            <a:schemeClr val="bg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en-US" sz="1000" kern="1200" dirty="0">
                        <a:solidFill>
                          <a:schemeClr val="bg1"/>
                        </a:solidFill>
                        <a:latin typeface="Century" pitchFamily="18" charset="0"/>
                        <a:ea typeface="+mn-ea"/>
                        <a:cs typeface="+mn-cs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en-US" sz="1000" kern="1200" dirty="0">
                        <a:solidFill>
                          <a:schemeClr val="bg1"/>
                        </a:solidFill>
                        <a:latin typeface="Century" pitchFamily="18" charset="0"/>
                        <a:ea typeface="+mn-ea"/>
                        <a:cs typeface="+mn-cs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F736CE8-6D6F-4002-88B1-3CCDA380A3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1110297"/>
              </p:ext>
            </p:extLst>
          </p:nvPr>
        </p:nvGraphicFramePr>
        <p:xfrm>
          <a:off x="228600" y="1504950"/>
          <a:ext cx="2735453" cy="2442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779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478824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cap="all" baseline="0" dirty="0">
                          <a:effectLst/>
                          <a:latin typeface="Century" pitchFamily="18" charset="0"/>
                        </a:rPr>
                        <a:t>OCTOBER</a:t>
                      </a:r>
                      <a:endParaRPr lang="en-US" sz="2000" b="1" i="0" u="none" strike="noStrike" cap="all" baseline="0" dirty="0">
                        <a:effectLst/>
                        <a:latin typeface="Century" pitchFamily="18" charset="0"/>
                      </a:endParaRPr>
                    </a:p>
                  </a:txBody>
                  <a:tcPr marL="64294" marR="0" marT="25718" marB="2571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Su</a:t>
                      </a:r>
                      <a:endParaRPr lang="en-US" sz="1400" b="1" i="0" u="none" strike="noStrike" dirty="0">
                        <a:solidFill>
                          <a:schemeClr val="accent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Mo</a:t>
                      </a:r>
                      <a:endParaRPr lang="en-US" sz="14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Tu</a:t>
                      </a:r>
                      <a:endParaRPr lang="en-US" sz="14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We</a:t>
                      </a:r>
                      <a:endParaRPr lang="en-US" sz="14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Th</a:t>
                      </a:r>
                      <a:endParaRPr lang="en-US" sz="14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Fr</a:t>
                      </a:r>
                      <a:endParaRPr lang="en-US" sz="14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Sa</a:t>
                      </a:r>
                      <a:endParaRPr lang="en-US" sz="1400" b="1" i="0" u="none" strike="noStrike" dirty="0">
                        <a:solidFill>
                          <a:schemeClr val="accent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3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4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5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6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7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8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9</a:t>
                      </a:r>
                      <a:endParaRPr lang="en-IN" sz="1000" b="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10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11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12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13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14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15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16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17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18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19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20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21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22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23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24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25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26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27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28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29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30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31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 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 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 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 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IN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IN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IN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IN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IN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IN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IN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7E860D5-7514-4BD6-9D5C-9127B11CED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7659134"/>
              </p:ext>
            </p:extLst>
          </p:nvPr>
        </p:nvGraphicFramePr>
        <p:xfrm>
          <a:off x="6172200" y="1504950"/>
          <a:ext cx="2735453" cy="24423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90779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478824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cap="all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" pitchFamily="18" charset="0"/>
                        </a:rPr>
                        <a:t>DECEMBER</a:t>
                      </a:r>
                      <a:endParaRPr lang="en-US" sz="2000" b="0" i="0" u="none" strike="noStrike" cap="all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25718" marB="2571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Su</a:t>
                      </a:r>
                      <a:endParaRPr lang="en-US" sz="1400" b="1" i="0" u="none" strike="noStrike" dirty="0">
                        <a:solidFill>
                          <a:schemeClr val="accent4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Mo</a:t>
                      </a:r>
                      <a:endParaRPr lang="en-US" sz="14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Tu</a:t>
                      </a:r>
                      <a:endParaRPr lang="en-US" sz="14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We</a:t>
                      </a:r>
                      <a:endParaRPr lang="en-US" sz="14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Th</a:t>
                      </a:r>
                      <a:endParaRPr lang="en-US" sz="14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Fr</a:t>
                      </a:r>
                      <a:endParaRPr lang="en-US" sz="14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Sa</a:t>
                      </a:r>
                      <a:endParaRPr lang="en-US" sz="1400" b="1" i="0" u="none" strike="noStrike" dirty="0">
                        <a:solidFill>
                          <a:schemeClr val="accent4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 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 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 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 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 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3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4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5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6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7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8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9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10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11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12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13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14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15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16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17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18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19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20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21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22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23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24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25</a:t>
                      </a:r>
                      <a:endParaRPr lang="en-IN" sz="1000" b="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26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27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28</a:t>
                      </a:r>
                      <a:endParaRPr lang="en-IN" sz="100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29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" panose="02040604050505020304" pitchFamily="18" charset="0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30</a:t>
                      </a:r>
                      <a:endParaRPr lang="en-IN" sz="1000" dirty="0">
                        <a:effectLst/>
                        <a:latin typeface="Century" panose="020406040505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Century" pitchFamily="18" charset="0"/>
                        </a:rPr>
                        <a:t>31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solidFill>
                            <a:schemeClr val="bg1"/>
                          </a:solidFill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57200" y="4476750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Bookman Old Style" pitchFamily="18" charset="0"/>
              </a:rPr>
              <a:t>2028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2788816"/>
              </p:ext>
            </p:extLst>
          </p:nvPr>
        </p:nvGraphicFramePr>
        <p:xfrm>
          <a:off x="457200" y="793140"/>
          <a:ext cx="2133600" cy="487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8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  <a:latin typeface="Century" pitchFamily="18" charset="0"/>
                        </a:rPr>
                        <a:t>OCT 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000" b="0" i="0" u="none" strike="noStrike" kern="1200" dirty="0">
                          <a:solidFill>
                            <a:schemeClr val="tx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Columbus Day</a:t>
                      </a:r>
                      <a:endParaRPr lang="en-US" sz="1000" u="sng" dirty="0">
                        <a:solidFill>
                          <a:schemeClr val="tx1"/>
                        </a:solidFill>
                        <a:latin typeface="Century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>
                        <a:latin typeface="Century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Century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731671"/>
              </p:ext>
            </p:extLst>
          </p:nvPr>
        </p:nvGraphicFramePr>
        <p:xfrm>
          <a:off x="3581400" y="3105150"/>
          <a:ext cx="2133600" cy="883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8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  <a:latin typeface="Century" pitchFamily="18" charset="0"/>
                        </a:rPr>
                        <a:t>NOV 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000" b="0" i="0" u="none" strike="noStrike" kern="1200" dirty="0">
                          <a:solidFill>
                            <a:schemeClr val="tx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Veterans Day Holiday</a:t>
                      </a:r>
                      <a:endParaRPr lang="en-US" sz="1000" u="sng" dirty="0">
                        <a:solidFill>
                          <a:schemeClr val="tx1"/>
                        </a:solidFill>
                        <a:latin typeface="Century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  <a:latin typeface="Century" pitchFamily="18" charset="0"/>
                        </a:rPr>
                        <a:t>NOV 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000" b="0" i="0" u="none" strike="noStrike" kern="1200" dirty="0">
                          <a:solidFill>
                            <a:schemeClr val="tx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Veterans Day</a:t>
                      </a:r>
                      <a:endParaRPr lang="en-US" sz="1000" u="sng" dirty="0">
                        <a:solidFill>
                          <a:schemeClr val="tx1"/>
                        </a:solidFill>
                        <a:latin typeface="Century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020173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  <a:latin typeface="Century" pitchFamily="18" charset="0"/>
                        </a:rPr>
                        <a:t>NOV 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u="none" dirty="0">
                          <a:solidFill>
                            <a:schemeClr val="tx1"/>
                          </a:solidFill>
                          <a:latin typeface="Century" pitchFamily="18" charset="0"/>
                        </a:rPr>
                        <a:t>Thanksgiving Day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4534023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258968"/>
              </p:ext>
            </p:extLst>
          </p:nvPr>
        </p:nvGraphicFramePr>
        <p:xfrm>
          <a:off x="6473126" y="803924"/>
          <a:ext cx="2133600" cy="487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8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  <a:latin typeface="Century" pitchFamily="18" charset="0"/>
                        </a:rPr>
                        <a:t>DEC 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000" b="0" i="0" u="none" strike="noStrike" kern="1200" dirty="0">
                          <a:solidFill>
                            <a:schemeClr val="tx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Christmas</a:t>
                      </a:r>
                      <a:endParaRPr lang="en-US" sz="1000" u="sng" dirty="0">
                        <a:solidFill>
                          <a:schemeClr val="tx1"/>
                        </a:solidFill>
                        <a:latin typeface="Century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6781800" y="4660106"/>
            <a:ext cx="2209800" cy="273844"/>
          </a:xfrm>
        </p:spPr>
        <p:txBody>
          <a:bodyPr/>
          <a:lstStyle/>
          <a:p>
            <a:r>
              <a:rPr lang="en-US" sz="9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</a:rPr>
              <a:t>Template © calendarlabs.com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291</TotalTime>
  <Words>617</Words>
  <Application>Microsoft Office PowerPoint</Application>
  <PresentationFormat>On-screen Show (16:9)</PresentationFormat>
  <Paragraphs>640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3" baseType="lpstr">
      <vt:lpstr>Bookman Old Style</vt:lpstr>
      <vt:lpstr>Calibri</vt:lpstr>
      <vt:lpstr>Century</vt:lpstr>
      <vt:lpstr>Times New Roman</vt:lpstr>
      <vt:lpstr>Tw Cen MT</vt:lpstr>
      <vt:lpstr>Verdana</vt:lpstr>
      <vt:lpstr>Wingdings</vt:lpstr>
      <vt:lpstr>Wingdings 2</vt:lpstr>
      <vt:lpstr>Median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2028 PowerPoint Quarterly Calendar- CalendarLabs.com</dc:title>
  <dc:subject>2028  PowerPoint Quarterly Calendar- CalendarLabs.com</dc:subject>
  <dc:creator>CalendarLabs.com</dc:creator>
  <cp:keywords>Calendar; CalendarLabs.com</cp:keywords>
  <dc:description>All Rights Reserved. Copyright © CalendarLabs.com. Do not distribute or sale without written permission.</dc:description>
  <cp:lastModifiedBy>Nahida Sheikh</cp:lastModifiedBy>
  <cp:revision>38</cp:revision>
  <dcterms:created xsi:type="dcterms:W3CDTF">2020-12-11T10:21:42Z</dcterms:created>
  <dcterms:modified xsi:type="dcterms:W3CDTF">2026-02-04T15:33:49Z</dcterms:modified>
  <cp:category>Quarterly Calendar;CalendarLabs.com</cp:category>
</cp:coreProperties>
</file>