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hida Sheikh" userId="c1794836a8d1ac57" providerId="LiveId" clId="{90DF702D-C36D-4006-8553-FD1B73E6AFD9}"/>
    <pc:docChg chg="undo custSel modSld">
      <pc:chgData name="Nahida Sheikh" userId="c1794836a8d1ac57" providerId="LiveId" clId="{90DF702D-C36D-4006-8553-FD1B73E6AFD9}" dt="2026-02-04T15:39:56.325" v="72" actId="20577"/>
      <pc:docMkLst>
        <pc:docMk/>
      </pc:docMkLst>
      <pc:sldChg chg="addSp delSp modSp">
        <pc:chgData name="Nahida Sheikh" userId="c1794836a8d1ac57" providerId="LiveId" clId="{90DF702D-C36D-4006-8553-FD1B73E6AFD9}" dt="2026-02-04T15:39:56.325" v="72" actId="20577"/>
        <pc:sldMkLst>
          <pc:docMk/>
          <pc:sldMk cId="0" sldId="256"/>
        </pc:sldMkLst>
        <pc:spChg chg="mod">
          <ac:chgData name="Nahida Sheikh" userId="c1794836a8d1ac57" providerId="LiveId" clId="{90DF702D-C36D-4006-8553-FD1B73E6AFD9}" dt="2026-02-04T15:39:56.325" v="72" actId="20577"/>
          <ac:spMkLst>
            <pc:docMk/>
            <pc:sldMk cId="0" sldId="256"/>
            <ac:spMk id="31" creationId="{00000000-0000-0000-0000-000000000000}"/>
          </ac:spMkLst>
        </pc:spChg>
        <pc:graphicFrameChg chg="add del">
          <ac:chgData name="Nahida Sheikh" userId="c1794836a8d1ac57" providerId="LiveId" clId="{90DF702D-C36D-4006-8553-FD1B73E6AFD9}" dt="2026-02-04T15:35:47.121" v="4"/>
          <ac:graphicFrameMkLst>
            <pc:docMk/>
            <pc:sldMk cId="0" sldId="256"/>
            <ac:graphicFrameMk id="2" creationId="{BFAC35E7-7FCD-4E65-9F76-2BCC89409F43}"/>
          </ac:graphicFrameMkLst>
        </pc:graphicFrameChg>
        <pc:graphicFrameChg chg="mod modGraphic">
          <ac:chgData name="Nahida Sheikh" userId="c1794836a8d1ac57" providerId="LiveId" clId="{90DF702D-C36D-4006-8553-FD1B73E6AFD9}" dt="2026-02-04T15:36:59.818" v="27" actId="14734"/>
          <ac:graphicFrameMkLst>
            <pc:docMk/>
            <pc:sldMk cId="0" sldId="256"/>
            <ac:graphicFrameMk id="16" creationId="{CF736CE8-6D6F-4002-88B1-3CCDA380A305}"/>
          </ac:graphicFrameMkLst>
        </pc:graphicFrameChg>
        <pc:graphicFrameChg chg="mod modGraphic">
          <ac:chgData name="Nahida Sheikh" userId="c1794836a8d1ac57" providerId="LiveId" clId="{90DF702D-C36D-4006-8553-FD1B73E6AFD9}" dt="2026-02-04T15:38:15.358" v="49" actId="113"/>
          <ac:graphicFrameMkLst>
            <pc:docMk/>
            <pc:sldMk cId="0" sldId="256"/>
            <ac:graphicFrameMk id="17" creationId="{C09FA94C-6640-463D-BBD6-8E13C8E3BDC1}"/>
          </ac:graphicFrameMkLst>
        </pc:graphicFrameChg>
        <pc:graphicFrameChg chg="mod">
          <ac:chgData name="Nahida Sheikh" userId="c1794836a8d1ac57" providerId="LiveId" clId="{90DF702D-C36D-4006-8553-FD1B73E6AFD9}" dt="2026-02-04T15:37:27.297" v="33"/>
          <ac:graphicFrameMkLst>
            <pc:docMk/>
            <pc:sldMk cId="0" sldId="256"/>
            <ac:graphicFrameMk id="18" creationId="{0B123B39-BD5B-4FF4-9DBA-A28A1C77FEF6}"/>
          </ac:graphicFrameMkLst>
        </pc:graphicFrameChg>
        <pc:graphicFrameChg chg="mod modGraphic">
          <ac:chgData name="Nahida Sheikh" userId="c1794836a8d1ac57" providerId="LiveId" clId="{90DF702D-C36D-4006-8553-FD1B73E6AFD9}" dt="2026-02-04T15:36:53.112" v="25" actId="20577"/>
          <ac:graphicFrameMkLst>
            <pc:docMk/>
            <pc:sldMk cId="0" sldId="256"/>
            <ac:graphicFrameMk id="19" creationId="{D7E860D5-7514-4BD6-9D5C-9127B11CEDCA}"/>
          </ac:graphicFrameMkLst>
        </pc:graphicFrameChg>
        <pc:graphicFrameChg chg="mod">
          <ac:chgData name="Nahida Sheikh" userId="c1794836a8d1ac57" providerId="LiveId" clId="{90DF702D-C36D-4006-8553-FD1B73E6AFD9}" dt="2026-02-04T15:38:46.981" v="52"/>
          <ac:graphicFrameMkLst>
            <pc:docMk/>
            <pc:sldMk cId="0" sldId="256"/>
            <ac:graphicFrameMk id="20" creationId="{8E2F9D5D-2D91-4024-8801-1CF5A2090BA8}"/>
          </ac:graphicFrameMkLst>
        </pc:graphicFrameChg>
        <pc:graphicFrameChg chg="mod modGraphic">
          <ac:chgData name="Nahida Sheikh" userId="c1794836a8d1ac57" providerId="LiveId" clId="{90DF702D-C36D-4006-8553-FD1B73E6AFD9}" dt="2026-02-04T15:39:51.651" v="70" actId="6549"/>
          <ac:graphicFrameMkLst>
            <pc:docMk/>
            <pc:sldMk cId="0" sldId="256"/>
            <ac:graphicFrameMk id="21" creationId="{13A570E6-0813-4A43-9231-42B4E24BEE57}"/>
          </ac:graphicFrameMkLst>
        </pc:graphicFrameChg>
        <pc:graphicFrameChg chg="mod modGraphic">
          <ac:chgData name="Nahida Sheikh" userId="c1794836a8d1ac57" providerId="LiveId" clId="{90DF702D-C36D-4006-8553-FD1B73E6AFD9}" dt="2026-02-04T15:36:20.431" v="17" actId="207"/>
          <ac:graphicFrameMkLst>
            <pc:docMk/>
            <pc:sldMk cId="0" sldId="256"/>
            <ac:graphicFrameMk id="22" creationId="{1B860D57-B8CF-44C4-8519-E46D8A6C55AD}"/>
          </ac:graphicFrameMkLst>
        </pc:graphicFrameChg>
        <pc:graphicFrameChg chg="mod modGraphic">
          <ac:chgData name="Nahida Sheikh" userId="c1794836a8d1ac57" providerId="LiveId" clId="{90DF702D-C36D-4006-8553-FD1B73E6AFD9}" dt="2026-02-04T15:38:33.052" v="51" actId="6549"/>
          <ac:graphicFrameMkLst>
            <pc:docMk/>
            <pc:sldMk cId="0" sldId="256"/>
            <ac:graphicFrameMk id="23" creationId="{38053E83-DFAC-4D9F-B581-B2EF4872536C}"/>
          </ac:graphicFrameMkLst>
        </pc:graphicFrameChg>
        <pc:graphicFrameChg chg="mod modGraphic">
          <ac:chgData name="Nahida Sheikh" userId="c1794836a8d1ac57" providerId="LiveId" clId="{90DF702D-C36D-4006-8553-FD1B73E6AFD9}" dt="2026-02-04T15:39:32.693" v="68" actId="20577"/>
          <ac:graphicFrameMkLst>
            <pc:docMk/>
            <pc:sldMk cId="0" sldId="256"/>
            <ac:graphicFrameMk id="24" creationId="{3EDA63F0-631E-4675-B6FA-4A402E780876}"/>
          </ac:graphicFrameMkLst>
        </pc:graphicFrameChg>
        <pc:graphicFrameChg chg="mod modGraphic">
          <ac:chgData name="Nahida Sheikh" userId="c1794836a8d1ac57" providerId="LiveId" clId="{90DF702D-C36D-4006-8553-FD1B73E6AFD9}" dt="2026-02-04T15:37:11.885" v="30" actId="20577"/>
          <ac:graphicFrameMkLst>
            <pc:docMk/>
            <pc:sldMk cId="0" sldId="256"/>
            <ac:graphicFrameMk id="25" creationId="{B7CD998B-D064-4E1A-B297-93731D70C195}"/>
          </ac:graphicFrameMkLst>
        </pc:graphicFrameChg>
        <pc:graphicFrameChg chg="mod modGraphic">
          <ac:chgData name="Nahida Sheikh" userId="c1794836a8d1ac57" providerId="LiveId" clId="{90DF702D-C36D-4006-8553-FD1B73E6AFD9}" dt="2026-02-04T15:39:14.812" v="64" actId="20577"/>
          <ac:graphicFrameMkLst>
            <pc:docMk/>
            <pc:sldMk cId="0" sldId="256"/>
            <ac:graphicFrameMk id="26" creationId="{EFEB116E-0268-41D4-93C0-E606F044B569}"/>
          </ac:graphicFrameMkLst>
        </pc:graphicFrameChg>
        <pc:graphicFrameChg chg="mod">
          <ac:chgData name="Nahida Sheikh" userId="c1794836a8d1ac57" providerId="LiveId" clId="{90DF702D-C36D-4006-8553-FD1B73E6AFD9}" dt="2026-02-04T15:37:42.507" v="40"/>
          <ac:graphicFrameMkLst>
            <pc:docMk/>
            <pc:sldMk cId="0" sldId="256"/>
            <ac:graphicFrameMk id="27" creationId="{BAB06D4F-19F9-4037-BFC4-31849E5F1103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769307-6A49-4496-835A-07D3E6D1C145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78AD57-87F0-4C25-B79C-4AE2A66B8EF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4B71-BF42-43A2-8B8D-51420A75340A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477E4-63C7-4345-9673-7F6C9E81D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4B71-BF42-43A2-8B8D-51420A75340A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477E4-63C7-4345-9673-7F6C9E81D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4B71-BF42-43A2-8B8D-51420A75340A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477E4-63C7-4345-9673-7F6C9E81D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4B71-BF42-43A2-8B8D-51420A75340A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477E4-63C7-4345-9673-7F6C9E81D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4B71-BF42-43A2-8B8D-51420A75340A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477E4-63C7-4345-9673-7F6C9E81D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4B71-BF42-43A2-8B8D-51420A75340A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477E4-63C7-4345-9673-7F6C9E81D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4B71-BF42-43A2-8B8D-51420A75340A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477E4-63C7-4345-9673-7F6C9E81D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4B71-BF42-43A2-8B8D-51420A75340A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477E4-63C7-4345-9673-7F6C9E81D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4B71-BF42-43A2-8B8D-51420A75340A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477E4-63C7-4345-9673-7F6C9E81D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4B71-BF42-43A2-8B8D-51420A75340A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477E4-63C7-4345-9673-7F6C9E81D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4B71-BF42-43A2-8B8D-51420A75340A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477E4-63C7-4345-9673-7F6C9E81D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04B71-BF42-43A2-8B8D-51420A75340A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477E4-63C7-4345-9673-7F6C9E81DFD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CF736CE8-6D6F-4002-88B1-3CCDA380A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0630831"/>
              </p:ext>
            </p:extLst>
          </p:nvPr>
        </p:nvGraphicFramePr>
        <p:xfrm>
          <a:off x="454971" y="1219200"/>
          <a:ext cx="1913919" cy="15077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31582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cap="all" baseline="0" dirty="0">
                          <a:effectLst/>
                        </a:rPr>
                        <a:t>January</a:t>
                      </a:r>
                      <a:endParaRPr lang="en-US" sz="1400" b="1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833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Su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Mo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Tu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We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err="1">
                          <a:effectLst/>
                        </a:rPr>
                        <a:t>Th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Fr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Sa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30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31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C09FA94C-6640-463D-BBD6-8E13C8E3BD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822158"/>
              </p:ext>
            </p:extLst>
          </p:nvPr>
        </p:nvGraphicFramePr>
        <p:xfrm>
          <a:off x="454972" y="2945983"/>
          <a:ext cx="1913919" cy="150779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31582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cap="all" baseline="0" dirty="0">
                          <a:effectLst/>
                        </a:rPr>
                        <a:t>May</a:t>
                      </a:r>
                      <a:endParaRPr lang="en-US" sz="1400" b="0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833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Su</a:t>
                      </a:r>
                      <a:endParaRPr lang="en-US" sz="1000" b="1" i="0" u="none" strike="noStrike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Mo</a:t>
                      </a:r>
                      <a:endParaRPr lang="en-US" sz="1000" b="1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Tu</a:t>
                      </a:r>
                      <a:endParaRPr lang="en-US" sz="1000" b="1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We</a:t>
                      </a:r>
                      <a:endParaRPr lang="en-US" sz="1000" b="1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Th</a:t>
                      </a:r>
                      <a:endParaRPr lang="en-US" sz="1000" b="1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Fr</a:t>
                      </a:r>
                      <a:endParaRPr lang="en-US" sz="1000" b="1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Sa</a:t>
                      </a:r>
                      <a:endParaRPr lang="en-US" sz="1000" b="1" i="0" u="none" strike="noStrike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4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5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6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7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8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9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14</a:t>
                      </a:r>
                      <a:endParaRPr lang="en-US" sz="105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21</a:t>
                      </a:r>
                      <a:endParaRPr lang="en-US" sz="105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22</a:t>
                      </a:r>
                      <a:endParaRPr lang="en-US" sz="105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29</a:t>
                      </a:r>
                      <a:endParaRPr lang="en-US" sz="105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rgbClr val="485556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16558716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0B123B39-BD5B-4FF4-9DBA-A28A1C77FE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5657513"/>
              </p:ext>
            </p:extLst>
          </p:nvPr>
        </p:nvGraphicFramePr>
        <p:xfrm>
          <a:off x="454972" y="4764666"/>
          <a:ext cx="1913919" cy="150779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31582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cap="all" baseline="0" dirty="0">
                          <a:solidFill>
                            <a:schemeClr val="tx1"/>
                          </a:solidFill>
                          <a:effectLst/>
                        </a:rPr>
                        <a:t>September</a:t>
                      </a:r>
                      <a:endParaRPr lang="en-US" sz="1400" b="1" i="0" u="none" strike="noStrike" cap="all" baseline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833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Su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Mo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Tu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We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Th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Fr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Sa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29 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30 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D7E860D5-7514-4BD6-9D5C-9127B11CED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6365180"/>
              </p:ext>
            </p:extLst>
          </p:nvPr>
        </p:nvGraphicFramePr>
        <p:xfrm>
          <a:off x="4648200" y="1219200"/>
          <a:ext cx="1871484" cy="150779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30982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31582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cap="all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March</a:t>
                      </a:r>
                      <a:endParaRPr lang="en-US" sz="1400" b="0" i="0" u="none" strike="noStrike" cap="all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833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Su</a:t>
                      </a:r>
                      <a:endParaRPr lang="en-US" sz="1000" b="1" i="0" u="none" strike="noStrike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Mo</a:t>
                      </a:r>
                      <a:endParaRPr lang="en-US" sz="10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Tu</a:t>
                      </a:r>
                      <a:endParaRPr lang="en-US" sz="10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We</a:t>
                      </a:r>
                      <a:endParaRPr lang="en-US" sz="10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Th</a:t>
                      </a:r>
                      <a:endParaRPr lang="en-US" sz="10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Fr</a:t>
                      </a:r>
                      <a:endParaRPr lang="en-US" sz="10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Sa</a:t>
                      </a:r>
                      <a:endParaRPr lang="en-US" sz="1000" b="1" i="0" u="none" strike="noStrike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8E2F9D5D-2D91-4024-8801-1CF5A2090B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3721444"/>
              </p:ext>
            </p:extLst>
          </p:nvPr>
        </p:nvGraphicFramePr>
        <p:xfrm>
          <a:off x="4648200" y="2945983"/>
          <a:ext cx="1913919" cy="15077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31582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cap="all" baseline="0" dirty="0">
                          <a:solidFill>
                            <a:schemeClr val="tx1"/>
                          </a:solidFill>
                          <a:effectLst/>
                        </a:rPr>
                        <a:t>July</a:t>
                      </a:r>
                      <a:endParaRPr lang="en-US" sz="1400" b="1" i="0" u="none" strike="noStrike" cap="all" baseline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833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Su</a:t>
                      </a:r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Mo</a:t>
                      </a:r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Tu</a:t>
                      </a:r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We</a:t>
                      </a:r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Th</a:t>
                      </a:r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Fr</a:t>
                      </a:r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Sa</a:t>
                      </a:r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30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31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13A570E6-0813-4A43-9231-42B4E24BEE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1374409"/>
              </p:ext>
            </p:extLst>
          </p:nvPr>
        </p:nvGraphicFramePr>
        <p:xfrm>
          <a:off x="4648200" y="4764666"/>
          <a:ext cx="1901646" cy="150779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61144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31582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cap="all" baseline="0" dirty="0">
                          <a:effectLst/>
                        </a:rPr>
                        <a:t>November</a:t>
                      </a:r>
                      <a:endParaRPr lang="en-US" sz="1400" b="1" i="0" u="none" strike="noStrike" cap="all" baseline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833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Su</a:t>
                      </a:r>
                      <a:endParaRPr lang="en-US" sz="1000" b="1" i="0" u="none" strike="noStrike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Mo</a:t>
                      </a:r>
                      <a:endParaRPr lang="en-US" sz="10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Tu</a:t>
                      </a:r>
                      <a:endParaRPr lang="en-US" sz="10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We</a:t>
                      </a:r>
                      <a:endParaRPr lang="en-US" sz="10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Th</a:t>
                      </a:r>
                      <a:endParaRPr lang="en-US" sz="10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Fr</a:t>
                      </a:r>
                      <a:endParaRPr lang="en-US" sz="10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Sa</a:t>
                      </a:r>
                      <a:endParaRPr lang="en-US" sz="1000" b="1" i="0" u="none" strike="noStrike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1B860D57-B8CF-44C4-8519-E46D8A6C55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1320968"/>
              </p:ext>
            </p:extLst>
          </p:nvPr>
        </p:nvGraphicFramePr>
        <p:xfrm>
          <a:off x="2551585" y="1219200"/>
          <a:ext cx="1871484" cy="150779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0982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31582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cap="all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February</a:t>
                      </a:r>
                      <a:endParaRPr lang="en-US" sz="1400" b="0" i="0" u="none" strike="noStrike" cap="all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833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Su</a:t>
                      </a:r>
                      <a:endParaRPr lang="en-US" sz="10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Mo</a:t>
                      </a:r>
                      <a:endParaRPr lang="en-US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Tu</a:t>
                      </a:r>
                      <a:endParaRPr lang="en-US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We</a:t>
                      </a:r>
                      <a:endParaRPr lang="en-US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Th</a:t>
                      </a:r>
                      <a:endParaRPr lang="en-US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Fr</a:t>
                      </a:r>
                      <a:endParaRPr lang="en-US" sz="10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Sa</a:t>
                      </a:r>
                      <a:endParaRPr lang="en-US" sz="10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4</a:t>
                      </a:r>
                      <a:endParaRPr lang="en-US" sz="1050" b="0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5</a:t>
                      </a:r>
                      <a:endParaRPr lang="en-US" sz="105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6</a:t>
                      </a:r>
                      <a:endParaRPr lang="en-US" sz="105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7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8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9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21</a:t>
                      </a:r>
                      <a:endParaRPr lang="en-US" sz="1050" b="0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22</a:t>
                      </a:r>
                      <a:endParaRPr lang="en-US" sz="1050" b="0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29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38053E83-DFAC-4D9F-B581-B2EF487253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0691017"/>
              </p:ext>
            </p:extLst>
          </p:nvPr>
        </p:nvGraphicFramePr>
        <p:xfrm>
          <a:off x="2551585" y="2945983"/>
          <a:ext cx="1913919" cy="150779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31582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cap="all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June</a:t>
                      </a:r>
                      <a:endParaRPr lang="en-US" sz="1400" b="1" i="0" u="none" strike="noStrike" cap="all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833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Su</a:t>
                      </a:r>
                      <a:endParaRPr lang="en-US" sz="10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Mo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err="1">
                          <a:effectLst/>
                        </a:rPr>
                        <a:t>Tu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We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err="1">
                          <a:effectLst/>
                        </a:rPr>
                        <a:t>Th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Fr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Sa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29 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30 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100" b="0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100" b="0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100" b="0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1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10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3EDA63F0-631E-4675-B6FA-4A402E7808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6143145"/>
              </p:ext>
            </p:extLst>
          </p:nvPr>
        </p:nvGraphicFramePr>
        <p:xfrm>
          <a:off x="2551585" y="4764666"/>
          <a:ext cx="1913919" cy="150779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31582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cap="all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October</a:t>
                      </a:r>
                      <a:endParaRPr lang="en-US" sz="1400" b="1" i="0" u="none" strike="noStrike" cap="all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833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Su</a:t>
                      </a:r>
                      <a:endParaRPr lang="en-US" sz="1000" b="1" i="0" u="none" strike="noStrike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Mo</a:t>
                      </a:r>
                      <a:endParaRPr lang="en-US" sz="1000" b="1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Tu</a:t>
                      </a:r>
                      <a:endParaRPr lang="en-US" sz="1000" b="1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We</a:t>
                      </a:r>
                      <a:endParaRPr lang="en-US" sz="1000" b="1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Th</a:t>
                      </a:r>
                      <a:endParaRPr lang="en-US" sz="1000" b="1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Fr</a:t>
                      </a:r>
                      <a:endParaRPr lang="en-US" sz="1000" b="1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Sa</a:t>
                      </a:r>
                      <a:endParaRPr lang="en-US" sz="1000" b="1" i="0" u="none" strike="noStrike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4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5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6</a:t>
                      </a:r>
                      <a:endParaRPr lang="en-US" sz="105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7</a:t>
                      </a:r>
                      <a:endParaRPr lang="en-US" sz="105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8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9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14</a:t>
                      </a:r>
                      <a:endParaRPr lang="en-US" sz="105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15</a:t>
                      </a:r>
                      <a:endParaRPr lang="en-US" sz="105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22</a:t>
                      </a:r>
                      <a:endParaRPr lang="en-US" sz="1050" b="0" i="0" u="none" strike="noStrike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24</a:t>
                      </a:r>
                      <a:endParaRPr lang="en-US" sz="105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29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30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31 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B7CD998B-D064-4E1A-B297-93731D70C1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392868"/>
              </p:ext>
            </p:extLst>
          </p:nvPr>
        </p:nvGraphicFramePr>
        <p:xfrm>
          <a:off x="6744814" y="1219200"/>
          <a:ext cx="1912758" cy="150779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2256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31582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cap="all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April</a:t>
                      </a:r>
                      <a:endParaRPr lang="en-US" sz="1400" b="0" i="0" u="none" strike="noStrike" cap="all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833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Su</a:t>
                      </a:r>
                      <a:endParaRPr lang="en-US" sz="1000" b="1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Mo</a:t>
                      </a:r>
                      <a:endParaRPr lang="en-US" sz="10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Tu</a:t>
                      </a:r>
                      <a:endParaRPr lang="en-US" sz="10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We</a:t>
                      </a:r>
                      <a:endParaRPr lang="en-US" sz="10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Th</a:t>
                      </a:r>
                      <a:endParaRPr lang="en-US" sz="10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Fr</a:t>
                      </a:r>
                      <a:endParaRPr lang="en-US" sz="10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Sa</a:t>
                      </a:r>
                      <a:endParaRPr lang="en-US" sz="1000" b="1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28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30 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EFEB116E-0268-41D4-93C0-E606F044B5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2827642"/>
              </p:ext>
            </p:extLst>
          </p:nvPr>
        </p:nvGraphicFramePr>
        <p:xfrm>
          <a:off x="6744814" y="2945983"/>
          <a:ext cx="1913919" cy="150779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31582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cap="all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August</a:t>
                      </a:r>
                      <a:endParaRPr lang="en-US" sz="1400" b="1" i="0" u="none" strike="noStrike" cap="all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833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Su</a:t>
                      </a:r>
                      <a:endParaRPr lang="en-US" sz="1000" b="1" i="0" u="none" strike="noStrike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Mo</a:t>
                      </a:r>
                      <a:endParaRPr lang="en-US" sz="10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Tu</a:t>
                      </a:r>
                      <a:endParaRPr lang="en-US" sz="10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We</a:t>
                      </a:r>
                      <a:endParaRPr lang="en-US" sz="10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Th</a:t>
                      </a:r>
                      <a:endParaRPr lang="en-US" sz="10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Fr</a:t>
                      </a:r>
                      <a:endParaRPr lang="en-US" sz="10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Sa</a:t>
                      </a:r>
                      <a:endParaRPr lang="en-US" sz="1000" b="1" i="0" u="none" strike="noStrike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4</a:t>
                      </a:r>
                      <a:endParaRPr lang="en-US" sz="1050" b="0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5</a:t>
                      </a:r>
                      <a:endParaRPr lang="en-US" sz="105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6</a:t>
                      </a:r>
                      <a:endParaRPr lang="en-US" sz="105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7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8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9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17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18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19</a:t>
                      </a:r>
                      <a:endParaRPr lang="en-US" sz="105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21</a:t>
                      </a:r>
                      <a:endParaRPr lang="en-US" sz="1050" b="0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>
                          <a:effectLst/>
                        </a:rPr>
                        <a:t>22</a:t>
                      </a:r>
                      <a:endParaRPr lang="en-US" sz="1050" b="0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29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30 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31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48555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2980B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BAB06D4F-19F9-4037-BFC4-31849E5F11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6412097"/>
              </p:ext>
            </p:extLst>
          </p:nvPr>
        </p:nvGraphicFramePr>
        <p:xfrm>
          <a:off x="6744814" y="4764666"/>
          <a:ext cx="1913919" cy="150779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3417">
                  <a:extLst>
                    <a:ext uri="{9D8B030D-6E8A-4147-A177-3AD203B41FA5}">
                      <a16:colId xmlns:a16="http://schemas.microsoft.com/office/drawing/2014/main" val="852127212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4114697699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2938782546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409590460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54040478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1799877051"/>
                    </a:ext>
                  </a:extLst>
                </a:gridCol>
                <a:gridCol w="273417">
                  <a:extLst>
                    <a:ext uri="{9D8B030D-6E8A-4147-A177-3AD203B41FA5}">
                      <a16:colId xmlns:a16="http://schemas.microsoft.com/office/drawing/2014/main" val="3154827864"/>
                    </a:ext>
                  </a:extLst>
                </a:gridCol>
              </a:tblGrid>
              <a:tr h="31582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cap="all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December</a:t>
                      </a:r>
                      <a:endParaRPr lang="en-US" sz="1400" b="1" i="0" u="none" strike="noStrike" cap="all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 anchor="ctr"/>
                </a:tc>
                <a:extLst>
                  <a:ext uri="{0D108BD9-81ED-4DB2-BD59-A6C34878D82A}">
                    <a16:rowId xmlns:a16="http://schemas.microsoft.com/office/drawing/2014/main" val="2167744042"/>
                  </a:ext>
                </a:extLst>
              </a:tr>
              <a:tr h="1833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Su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Mo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Tu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We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Th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Fr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Sa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4247368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8548140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6287935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14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16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766926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21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22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23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92716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24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25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26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27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29 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050" u="none" strike="noStrike" dirty="0">
                          <a:solidFill>
                            <a:schemeClr val="bg1"/>
                          </a:solidFill>
                          <a:effectLst/>
                        </a:rPr>
                        <a:t>30 </a:t>
                      </a:r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8012774"/>
                  </a:ext>
                </a:extLst>
              </a:tr>
              <a:tr h="168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94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9" name="Rectangle 28"/>
          <p:cNvSpPr/>
          <p:nvPr/>
        </p:nvSpPr>
        <p:spPr>
          <a:xfrm>
            <a:off x="4453217" y="3244334"/>
            <a:ext cx="2375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n-US" u="none" strike="noStrike" dirty="0">
                <a:effectLst/>
              </a:rPr>
              <a:t> </a:t>
            </a:r>
            <a:endParaRPr lang="en-US" b="0" i="0" u="none" strike="noStrike" dirty="0">
              <a:solidFill>
                <a:schemeClr val="accent6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0" name="Footer Placeholder 29"/>
          <p:cNvSpPr>
            <a:spLocks noGrp="1"/>
          </p:cNvSpPr>
          <p:nvPr>
            <p:ph type="ftr" sz="quarter" idx="11"/>
          </p:nvPr>
        </p:nvSpPr>
        <p:spPr>
          <a:xfrm>
            <a:off x="6934200" y="6248400"/>
            <a:ext cx="1905000" cy="365125"/>
          </a:xfrm>
        </p:spPr>
        <p:txBody>
          <a:bodyPr/>
          <a:lstStyle/>
          <a:p>
            <a:r>
              <a:rPr lang="en-US" sz="1000" dirty="0"/>
              <a:t>Template © calendarlabs.com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124200" y="228600"/>
            <a:ext cx="274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Bookman Old Style" pitchFamily="18" charset="0"/>
              </a:rPr>
              <a:t>2028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464</Words>
  <Application>Microsoft Office PowerPoint</Application>
  <PresentationFormat>On-screen Show (4:3)</PresentationFormat>
  <Paragraphs>520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Bookman Old Style</vt:lpstr>
      <vt:lpstr>Calibri</vt:lpstr>
      <vt:lpstr>Office Theme</vt:lpstr>
      <vt:lpstr>PowerPoint Presentation</vt:lpstr>
    </vt:vector>
  </TitlesOfParts>
  <Company>CalendarLabs.com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2028 Yearly PowerPoint Calendar- CalendarLabs.com</dc:title>
  <dc:subject>2028 Yearly PowerPoint Calendar- CalendarLabs.com</dc:subject>
  <dc:creator>CalendarLabs.com</dc:creator>
  <cp:keywords>Calendar; CalendarLabs.com</cp:keywords>
  <dc:description>All Rights Reserved. Copyright © CalendarLabs.com. Do not distribute or sale without written permission.</dc:description>
  <cp:lastModifiedBy>Nahida Sheikh</cp:lastModifiedBy>
  <cp:revision>29</cp:revision>
  <dcterms:created xsi:type="dcterms:W3CDTF">2020-12-10T12:22:32Z</dcterms:created>
  <dcterms:modified xsi:type="dcterms:W3CDTF">2026-02-04T15:40:00Z</dcterms:modified>
  <cp:category>calendarlabs.com;Yearly Calendar</cp:category>
</cp:coreProperties>
</file>