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c2383bb90528ce68" providerId="LiveId" clId="{F7FDB7AA-21FF-42C1-B09F-7E81F094F73A}"/>
  </pc:docChgLst>
  <pc:docChgLst>
    <pc:chgData name="Nahida Sheikh" userId="c1794836a8d1ac57" providerId="LiveId" clId="{7673A161-6E3A-4C84-A336-A3F8241011E6}"/>
    <pc:docChg chg="undo custSel modSld">
      <pc:chgData name="Nahida Sheikh" userId="c1794836a8d1ac57" providerId="LiveId" clId="{7673A161-6E3A-4C84-A336-A3F8241011E6}" dt="2026-05-13T09:23:49.224" v="180" actId="6549"/>
      <pc:docMkLst>
        <pc:docMk/>
      </pc:docMkLst>
      <pc:sldChg chg="addSp delSp modSp">
        <pc:chgData name="Nahida Sheikh" userId="c1794836a8d1ac57" providerId="LiveId" clId="{7673A161-6E3A-4C84-A336-A3F8241011E6}" dt="2026-05-13T09:17:31.983" v="90" actId="6549"/>
        <pc:sldMkLst>
          <pc:docMk/>
          <pc:sldMk cId="0" sldId="256"/>
        </pc:sldMkLst>
        <pc:spChg chg="mod">
          <ac:chgData name="Nahida Sheikh" userId="c1794836a8d1ac57" providerId="LiveId" clId="{7673A161-6E3A-4C84-A336-A3F8241011E6}" dt="2026-05-13T09:11:07.308" v="12" actId="20577"/>
          <ac:spMkLst>
            <pc:docMk/>
            <pc:sldMk cId="0" sldId="256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15:03.694" v="62" actId="14100"/>
          <ac:graphicFrameMkLst>
            <pc:docMk/>
            <pc:sldMk cId="0" sldId="256"/>
            <ac:graphicFrameMk id="4" creationId="{00000000-0000-0000-0000-000000000000}"/>
          </ac:graphicFrameMkLst>
        </pc:graphicFrameChg>
        <pc:graphicFrameChg chg="add modGraphic">
          <ac:chgData name="Nahida Sheikh" userId="c1794836a8d1ac57" providerId="LiveId" clId="{7673A161-6E3A-4C84-A336-A3F8241011E6}" dt="2026-05-13T09:17:31.983" v="90" actId="6549"/>
          <ac:graphicFrameMkLst>
            <pc:docMk/>
            <pc:sldMk cId="0" sldId="256"/>
            <ac:graphicFrameMk id="8" creationId="{1B0CFFE4-D02D-42FA-9126-5AABB651DE8B}"/>
          </ac:graphicFrameMkLst>
        </pc:graphicFrameChg>
        <pc:graphicFrameChg chg="del mod modGraphic">
          <ac:chgData name="Nahida Sheikh" userId="c1794836a8d1ac57" providerId="LiveId" clId="{7673A161-6E3A-4C84-A336-A3F8241011E6}" dt="2026-05-13T09:17:18.303" v="80" actId="478"/>
          <ac:graphicFrameMkLst>
            <pc:docMk/>
            <pc:sldMk cId="0" sldId="256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19:54.582" v="109" actId="6549"/>
        <pc:sldMkLst>
          <pc:docMk/>
          <pc:sldMk cId="0" sldId="257"/>
        </pc:sldMkLst>
        <pc:spChg chg="mod">
          <ac:chgData name="Nahida Sheikh" userId="c1794836a8d1ac57" providerId="LiveId" clId="{7673A161-6E3A-4C84-A336-A3F8241011E6}" dt="2026-05-13T09:12:25.871" v="31" actId="20577"/>
          <ac:spMkLst>
            <pc:docMk/>
            <pc:sldMk cId="0" sldId="257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12:23.039" v="29" actId="20577"/>
          <ac:graphicFrameMkLst>
            <pc:docMk/>
            <pc:sldMk cId="0" sldId="257"/>
            <ac:graphicFrameMk id="4" creationId="{00000000-0000-0000-0000-000000000000}"/>
          </ac:graphicFrameMkLst>
        </pc:graphicFrameChg>
        <pc:graphicFrameChg chg="mod modGraphic">
          <ac:chgData name="Nahida Sheikh" userId="c1794836a8d1ac57" providerId="LiveId" clId="{7673A161-6E3A-4C84-A336-A3F8241011E6}" dt="2026-05-13T09:19:54.582" v="109" actId="6549"/>
          <ac:graphicFrameMkLst>
            <pc:docMk/>
            <pc:sldMk cId="0" sldId="257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20:21.804" v="112" actId="20577"/>
        <pc:sldMkLst>
          <pc:docMk/>
          <pc:sldMk cId="0" sldId="258"/>
        </pc:sldMkLst>
        <pc:spChg chg="mod">
          <ac:chgData name="Nahida Sheikh" userId="c1794836a8d1ac57" providerId="LiveId" clId="{7673A161-6E3A-4C84-A336-A3F8241011E6}" dt="2026-05-13T09:11:12.122" v="14" actId="20577"/>
          <ac:spMkLst>
            <pc:docMk/>
            <pc:sldMk cId="0" sldId="258"/>
            <ac:spMk id="6" creationId="{00000000-0000-0000-0000-000000000000}"/>
          </ac:spMkLst>
        </pc:spChg>
        <pc:graphicFrameChg chg="mod">
          <ac:chgData name="Nahida Sheikh" userId="c1794836a8d1ac57" providerId="LiveId" clId="{7673A161-6E3A-4C84-A336-A3F8241011E6}" dt="2026-05-13T09:11:40.155" v="19"/>
          <ac:graphicFrameMkLst>
            <pc:docMk/>
            <pc:sldMk cId="0" sldId="258"/>
            <ac:graphicFrameMk id="4" creationId="{00000000-0000-0000-0000-000000000000}"/>
          </ac:graphicFrameMkLst>
        </pc:graphicFrameChg>
        <pc:graphicFrameChg chg="mod modGraphic">
          <ac:chgData name="Nahida Sheikh" userId="c1794836a8d1ac57" providerId="LiveId" clId="{7673A161-6E3A-4C84-A336-A3F8241011E6}" dt="2026-05-13T09:20:21.804" v="112" actId="20577"/>
          <ac:graphicFrameMkLst>
            <pc:docMk/>
            <pc:sldMk cId="0" sldId="258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18:46.154" v="104" actId="6549"/>
        <pc:sldMkLst>
          <pc:docMk/>
          <pc:sldMk cId="0" sldId="259"/>
        </pc:sldMkLst>
        <pc:spChg chg="mod">
          <ac:chgData name="Nahida Sheikh" userId="c1794836a8d1ac57" providerId="LiveId" clId="{7673A161-6E3A-4C84-A336-A3F8241011E6}" dt="2026-05-13T09:10:28.863" v="4" actId="20577"/>
          <ac:spMkLst>
            <pc:docMk/>
            <pc:sldMk cId="0" sldId="259"/>
            <ac:spMk id="6" creationId="{00000000-0000-0000-0000-000000000000}"/>
          </ac:spMkLst>
        </pc:spChg>
        <pc:graphicFrameChg chg="mod">
          <ac:chgData name="Nahida Sheikh" userId="c1794836a8d1ac57" providerId="LiveId" clId="{7673A161-6E3A-4C84-A336-A3F8241011E6}" dt="2026-05-13T09:10:25.060" v="2"/>
          <ac:graphicFrameMkLst>
            <pc:docMk/>
            <pc:sldMk cId="0" sldId="259"/>
            <ac:graphicFrameMk id="4" creationId="{00000000-0000-0000-0000-000000000000}"/>
          </ac:graphicFrameMkLst>
        </pc:graphicFrameChg>
        <pc:graphicFrameChg chg="mod modGraphic">
          <ac:chgData name="Nahida Sheikh" userId="c1794836a8d1ac57" providerId="LiveId" clId="{7673A161-6E3A-4C84-A336-A3F8241011E6}" dt="2026-05-13T09:18:46.154" v="104" actId="6549"/>
          <ac:graphicFrameMkLst>
            <pc:docMk/>
            <pc:sldMk cId="0" sldId="259"/>
            <ac:graphicFrameMk id="10" creationId="{CF736CE8-6D6F-4002-88B1-3CCDA380A305}"/>
          </ac:graphicFrameMkLst>
        </pc:graphicFrameChg>
      </pc:sldChg>
      <pc:sldChg chg="addSp delSp modSp">
        <pc:chgData name="Nahida Sheikh" userId="c1794836a8d1ac57" providerId="LiveId" clId="{7673A161-6E3A-4C84-A336-A3F8241011E6}" dt="2026-05-13T09:17:47.560" v="98" actId="20577"/>
        <pc:sldMkLst>
          <pc:docMk/>
          <pc:sldMk cId="0" sldId="260"/>
        </pc:sldMkLst>
        <pc:spChg chg="mod">
          <ac:chgData name="Nahida Sheikh" userId="c1794836a8d1ac57" providerId="LiveId" clId="{7673A161-6E3A-4C84-A336-A3F8241011E6}" dt="2026-05-13T09:10:34.285" v="6" actId="20577"/>
          <ac:spMkLst>
            <pc:docMk/>
            <pc:sldMk cId="0" sldId="260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10:06.524" v="1" actId="6549"/>
          <ac:graphicFrameMkLst>
            <pc:docMk/>
            <pc:sldMk cId="0" sldId="260"/>
            <ac:graphicFrameMk id="4" creationId="{00000000-0000-0000-0000-000000000000}"/>
          </ac:graphicFrameMkLst>
        </pc:graphicFrameChg>
        <pc:graphicFrameChg chg="del modGraphic">
          <ac:chgData name="Nahida Sheikh" userId="c1794836a8d1ac57" providerId="LiveId" clId="{7673A161-6E3A-4C84-A336-A3F8241011E6}" dt="2026-05-13T09:17:42.864" v="92" actId="478"/>
          <ac:graphicFrameMkLst>
            <pc:docMk/>
            <pc:sldMk cId="0" sldId="260"/>
            <ac:graphicFrameMk id="10" creationId="{CF736CE8-6D6F-4002-88B1-3CCDA380A305}"/>
          </ac:graphicFrameMkLst>
        </pc:graphicFrameChg>
        <pc:graphicFrameChg chg="add modGraphic">
          <ac:chgData name="Nahida Sheikh" userId="c1794836a8d1ac57" providerId="LiveId" clId="{7673A161-6E3A-4C84-A336-A3F8241011E6}" dt="2026-05-13T09:17:47.560" v="98" actId="20577"/>
          <ac:graphicFrameMkLst>
            <pc:docMk/>
            <pc:sldMk cId="0" sldId="260"/>
            <ac:graphicFrameMk id="11" creationId="{642D2730-5913-4BEB-AE5B-B96EE1828006}"/>
          </ac:graphicFrameMkLst>
        </pc:graphicFrameChg>
      </pc:sldChg>
      <pc:sldChg chg="modSp">
        <pc:chgData name="Nahida Sheikh" userId="c1794836a8d1ac57" providerId="LiveId" clId="{7673A161-6E3A-4C84-A336-A3F8241011E6}" dt="2026-05-13T09:18:24.023" v="100" actId="1076"/>
        <pc:sldMkLst>
          <pc:docMk/>
          <pc:sldMk cId="0" sldId="261"/>
        </pc:sldMkLst>
        <pc:spChg chg="mod">
          <ac:chgData name="Nahida Sheikh" userId="c1794836a8d1ac57" providerId="LiveId" clId="{7673A161-6E3A-4C84-A336-A3F8241011E6}" dt="2026-05-13T09:12:02.593" v="25" actId="20577"/>
          <ac:spMkLst>
            <pc:docMk/>
            <pc:sldMk cId="0" sldId="261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12:00.309" v="23" actId="6549"/>
          <ac:graphicFrameMkLst>
            <pc:docMk/>
            <pc:sldMk cId="0" sldId="261"/>
            <ac:graphicFrameMk id="4" creationId="{00000000-0000-0000-0000-000000000000}"/>
          </ac:graphicFrameMkLst>
        </pc:graphicFrameChg>
        <pc:graphicFrameChg chg="mod">
          <ac:chgData name="Nahida Sheikh" userId="c1794836a8d1ac57" providerId="LiveId" clId="{7673A161-6E3A-4C84-A336-A3F8241011E6}" dt="2026-05-13T09:18:24.023" v="100" actId="1076"/>
          <ac:graphicFrameMkLst>
            <pc:docMk/>
            <pc:sldMk cId="0" sldId="261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22:43.932" v="179" actId="6549"/>
        <pc:sldMkLst>
          <pc:docMk/>
          <pc:sldMk cId="0" sldId="262"/>
        </pc:sldMkLst>
        <pc:spChg chg="mod">
          <ac:chgData name="Nahida Sheikh" userId="c1794836a8d1ac57" providerId="LiveId" clId="{7673A161-6E3A-4C84-A336-A3F8241011E6}" dt="2026-05-13T09:14:09.067" v="55" actId="20577"/>
          <ac:spMkLst>
            <pc:docMk/>
            <pc:sldMk cId="0" sldId="262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13:37.864" v="46" actId="20577"/>
          <ac:graphicFrameMkLst>
            <pc:docMk/>
            <pc:sldMk cId="0" sldId="262"/>
            <ac:graphicFrameMk id="4" creationId="{00000000-0000-0000-0000-000000000000}"/>
          </ac:graphicFrameMkLst>
        </pc:graphicFrameChg>
        <pc:graphicFrameChg chg="modGraphic">
          <ac:chgData name="Nahida Sheikh" userId="c1794836a8d1ac57" providerId="LiveId" clId="{7673A161-6E3A-4C84-A336-A3F8241011E6}" dt="2026-05-13T09:22:43.932" v="179" actId="6549"/>
          <ac:graphicFrameMkLst>
            <pc:docMk/>
            <pc:sldMk cId="0" sldId="262"/>
            <ac:graphicFrameMk id="10" creationId="{CF736CE8-6D6F-4002-88B1-3CCDA380A305}"/>
          </ac:graphicFrameMkLst>
        </pc:graphicFrameChg>
      </pc:sldChg>
      <pc:sldChg chg="addSp delSp modSp">
        <pc:chgData name="Nahida Sheikh" userId="c1794836a8d1ac57" providerId="LiveId" clId="{7673A161-6E3A-4C84-A336-A3F8241011E6}" dt="2026-05-13T09:21:43.074" v="121" actId="6549"/>
        <pc:sldMkLst>
          <pc:docMk/>
          <pc:sldMk cId="0" sldId="263"/>
        </pc:sldMkLst>
        <pc:spChg chg="add del mod">
          <ac:chgData name="Nahida Sheikh" userId="c1794836a8d1ac57" providerId="LiveId" clId="{7673A161-6E3A-4C84-A336-A3F8241011E6}" dt="2026-05-13T09:13:13.264" v="43" actId="20577"/>
          <ac:spMkLst>
            <pc:docMk/>
            <pc:sldMk cId="0" sldId="263"/>
            <ac:spMk id="6" creationId="{00000000-0000-0000-0000-000000000000}"/>
          </ac:spMkLst>
        </pc:spChg>
        <pc:graphicFrameChg chg="mod">
          <ac:chgData name="Nahida Sheikh" userId="c1794836a8d1ac57" providerId="LiveId" clId="{7673A161-6E3A-4C84-A336-A3F8241011E6}" dt="2026-05-13T09:13:06.905" v="39"/>
          <ac:graphicFrameMkLst>
            <pc:docMk/>
            <pc:sldMk cId="0" sldId="263"/>
            <ac:graphicFrameMk id="4" creationId="{00000000-0000-0000-0000-000000000000}"/>
          </ac:graphicFrameMkLst>
        </pc:graphicFrameChg>
        <pc:graphicFrameChg chg="mod modGraphic">
          <ac:chgData name="Nahida Sheikh" userId="c1794836a8d1ac57" providerId="LiveId" clId="{7673A161-6E3A-4C84-A336-A3F8241011E6}" dt="2026-05-13T09:21:43.074" v="121" actId="6549"/>
          <ac:graphicFrameMkLst>
            <pc:docMk/>
            <pc:sldMk cId="0" sldId="263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23:49.224" v="180" actId="6549"/>
        <pc:sldMkLst>
          <pc:docMk/>
          <pc:sldMk cId="0" sldId="264"/>
        </pc:sldMkLst>
        <pc:spChg chg="mod">
          <ac:chgData name="Nahida Sheikh" userId="c1794836a8d1ac57" providerId="LiveId" clId="{7673A161-6E3A-4C84-A336-A3F8241011E6}" dt="2026-05-13T09:12:57.955" v="38" actId="20577"/>
          <ac:spMkLst>
            <pc:docMk/>
            <pc:sldMk cId="0" sldId="264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23:49.224" v="180" actId="6549"/>
          <ac:graphicFrameMkLst>
            <pc:docMk/>
            <pc:sldMk cId="0" sldId="264"/>
            <ac:graphicFrameMk id="4" creationId="{00000000-0000-0000-0000-000000000000}"/>
          </ac:graphicFrameMkLst>
        </pc:graphicFrameChg>
        <pc:graphicFrameChg chg="mod modGraphic">
          <ac:chgData name="Nahida Sheikh" userId="c1794836a8d1ac57" providerId="LiveId" clId="{7673A161-6E3A-4C84-A336-A3F8241011E6}" dt="2026-05-13T09:19:30.747" v="107" actId="20577"/>
          <ac:graphicFrameMkLst>
            <pc:docMk/>
            <pc:sldMk cId="0" sldId="264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14:39.587" v="58" actId="20577"/>
        <pc:sldMkLst>
          <pc:docMk/>
          <pc:sldMk cId="0" sldId="265"/>
        </pc:sldMkLst>
        <pc:spChg chg="mod">
          <ac:chgData name="Nahida Sheikh" userId="c1794836a8d1ac57" providerId="LiveId" clId="{7673A161-6E3A-4C84-A336-A3F8241011E6}" dt="2026-05-13T09:14:39.587" v="58" actId="20577"/>
          <ac:spMkLst>
            <pc:docMk/>
            <pc:sldMk cId="0" sldId="265"/>
            <ac:spMk id="6" creationId="{00000000-0000-0000-0000-000000000000}"/>
          </ac:spMkLst>
        </pc:spChg>
        <pc:graphicFrameChg chg="mod">
          <ac:chgData name="Nahida Sheikh" userId="c1794836a8d1ac57" providerId="LiveId" clId="{7673A161-6E3A-4C84-A336-A3F8241011E6}" dt="2026-05-13T09:14:25.746" v="56"/>
          <ac:graphicFrameMkLst>
            <pc:docMk/>
            <pc:sldMk cId="0" sldId="265"/>
            <ac:graphicFrameMk id="4" creationId="{00000000-0000-0000-0000-000000000000}"/>
          </ac:graphicFrameMkLst>
        </pc:graphicFrameChg>
      </pc:sldChg>
      <pc:sldChg chg="modSp">
        <pc:chgData name="Nahida Sheikh" userId="c1794836a8d1ac57" providerId="LiveId" clId="{7673A161-6E3A-4C84-A336-A3F8241011E6}" dt="2026-05-13T09:22:03.640" v="124" actId="14100"/>
        <pc:sldMkLst>
          <pc:docMk/>
          <pc:sldMk cId="0" sldId="266"/>
        </pc:sldMkLst>
        <pc:spChg chg="mod">
          <ac:chgData name="Nahida Sheikh" userId="c1794836a8d1ac57" providerId="LiveId" clId="{7673A161-6E3A-4C84-A336-A3F8241011E6}" dt="2026-05-13T09:14:01.195" v="53" actId="20577"/>
          <ac:spMkLst>
            <pc:docMk/>
            <pc:sldMk cId="0" sldId="266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22:03.640" v="124" actId="14100"/>
          <ac:graphicFrameMkLst>
            <pc:docMk/>
            <pc:sldMk cId="0" sldId="266"/>
            <ac:graphicFrameMk id="4" creationId="{00000000-0000-0000-0000-000000000000}"/>
          </ac:graphicFrameMkLst>
        </pc:graphicFrameChg>
        <pc:graphicFrameChg chg="mod">
          <ac:chgData name="Nahida Sheikh" userId="c1794836a8d1ac57" providerId="LiveId" clId="{7673A161-6E3A-4C84-A336-A3F8241011E6}" dt="2026-05-13T09:21:52.792" v="122"/>
          <ac:graphicFrameMkLst>
            <pc:docMk/>
            <pc:sldMk cId="0" sldId="266"/>
            <ac:graphicFrameMk id="10" creationId="{CF736CE8-6D6F-4002-88B1-3CCDA380A305}"/>
          </ac:graphicFrameMkLst>
        </pc:graphicFrameChg>
      </pc:sldChg>
      <pc:sldChg chg="modSp">
        <pc:chgData name="Nahida Sheikh" userId="c1794836a8d1ac57" providerId="LiveId" clId="{7673A161-6E3A-4C84-A336-A3F8241011E6}" dt="2026-05-13T09:21:27.883" v="119" actId="20577"/>
        <pc:sldMkLst>
          <pc:docMk/>
          <pc:sldMk cId="0" sldId="267"/>
        </pc:sldMkLst>
        <pc:spChg chg="mod">
          <ac:chgData name="Nahida Sheikh" userId="c1794836a8d1ac57" providerId="LiveId" clId="{7673A161-6E3A-4C84-A336-A3F8241011E6}" dt="2026-05-13T09:12:48.075" v="36" actId="20577"/>
          <ac:spMkLst>
            <pc:docMk/>
            <pc:sldMk cId="0" sldId="267"/>
            <ac:spMk id="6" creationId="{00000000-0000-0000-0000-000000000000}"/>
          </ac:spMkLst>
        </pc:spChg>
        <pc:graphicFrameChg chg="mod modGraphic">
          <ac:chgData name="Nahida Sheikh" userId="c1794836a8d1ac57" providerId="LiveId" clId="{7673A161-6E3A-4C84-A336-A3F8241011E6}" dt="2026-05-13T09:12:42.682" v="34"/>
          <ac:graphicFrameMkLst>
            <pc:docMk/>
            <pc:sldMk cId="0" sldId="267"/>
            <ac:graphicFrameMk id="4" creationId="{00000000-0000-0000-0000-000000000000}"/>
          </ac:graphicFrameMkLst>
        </pc:graphicFrameChg>
        <pc:graphicFrameChg chg="mod modGraphic">
          <ac:chgData name="Nahida Sheikh" userId="c1794836a8d1ac57" providerId="LiveId" clId="{7673A161-6E3A-4C84-A336-A3F8241011E6}" dt="2026-05-13T09:21:27.883" v="119" actId="20577"/>
          <ac:graphicFrameMkLst>
            <pc:docMk/>
            <pc:sldMk cId="0" sldId="267"/>
            <ac:graphicFrameMk id="10" creationId="{CF736CE8-6D6F-4002-88B1-3CCDA380A305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93244-B7A6-449B-BE91-2A0C92BED013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91631-D4E1-46A1-835C-202C9721A3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50724-1074-4158-B878-96919EAEEB56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EA53A-1785-400F-8D14-5910B967A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EA53A-1785-400F-8D14-5910B967AE3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8EBE-B278-4D4C-A201-4FAEADB9091F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5722D-1598-4D74-9E52-A42AD97E83D3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D33A-1222-498F-9D55-28E0D5DA1AF7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1B38-9D2A-418F-B66E-9637AF029796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0438-C457-478F-A80D-5B4A05451753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5BEE-7FB8-4B49-8427-AEF3AAE030CF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3693F-F1DE-4F87-B94C-F61A4F7DA909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A418-9859-4B9C-A662-A4D9AB99749D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E9B8-4A0F-4B7C-B4E2-0F4364C0ECAB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6E96-187C-4E46-AB2C-E4E63EDB503D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9723A-0860-429F-A049-3A0D76293DE1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C8211-8674-4BA4-89A9-7E6999345646}" type="datetime1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FE2B1-9AEE-464E-A293-CD9490B3C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542004"/>
              </p:ext>
            </p:extLst>
          </p:nvPr>
        </p:nvGraphicFramePr>
        <p:xfrm>
          <a:off x="304797" y="762000"/>
          <a:ext cx="8458205" cy="4572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8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8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83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83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83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51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1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61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1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1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61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61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88814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925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JANUARY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7203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6934200" y="6538277"/>
            <a:ext cx="2057400" cy="365125"/>
          </a:xfrm>
        </p:spPr>
        <p:txBody>
          <a:bodyPr/>
          <a:lstStyle/>
          <a:p>
            <a:r>
              <a:rPr lang="en-US" sz="1000" dirty="0"/>
              <a:t>        Template © calendarlabs.com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B0CFFE4-D02D-42FA-9126-5AABB651D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562068"/>
              </p:ext>
            </p:extLst>
          </p:nvPr>
        </p:nvGraphicFramePr>
        <p:xfrm>
          <a:off x="6210298" y="5332529"/>
          <a:ext cx="2514603" cy="12806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February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27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590289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9611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OCTOBER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232299"/>
              </p:ext>
            </p:extLst>
          </p:nvPr>
        </p:nvGraphicFramePr>
        <p:xfrm>
          <a:off x="6324600" y="5333998"/>
          <a:ext cx="2514603" cy="127307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NOVEMBER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518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27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578859"/>
              </p:ext>
            </p:extLst>
          </p:nvPr>
        </p:nvGraphicFramePr>
        <p:xfrm>
          <a:off x="304800" y="762001"/>
          <a:ext cx="8564031" cy="4574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32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4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64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4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4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64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64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95631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44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NOVEMBER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53943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December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082833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3762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DECEMBER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187455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1247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January 2030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65993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2717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FEBRUARY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294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42D2730-5913-4BEB-AE5B-B96EE1828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129959"/>
              </p:ext>
            </p:extLst>
          </p:nvPr>
        </p:nvGraphicFramePr>
        <p:xfrm>
          <a:off x="6210298" y="5332529"/>
          <a:ext cx="2514603" cy="12806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march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17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21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23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24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27</a:t>
                      </a:r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28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31 </a:t>
                      </a:r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18626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2849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MARCH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712616"/>
              </p:ext>
            </p:extLst>
          </p:nvPr>
        </p:nvGraphicFramePr>
        <p:xfrm>
          <a:off x="6324597" y="5333998"/>
          <a:ext cx="2514603" cy="12496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APRIL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71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2783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APRIL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711739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MAY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400942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endParaRPr lang="en-US" sz="1500" b="0" dirty="0">
                        <a:solidFill>
                          <a:srgbClr val="C00000"/>
                        </a:solidFill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b="0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b="0" dirty="0">
                          <a:solidFill>
                            <a:srgbClr val="C00000"/>
                          </a:solidFill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b="0" dirty="0">
                          <a:solidFill>
                            <a:srgbClr val="C00000"/>
                          </a:solidFill>
                        </a:rPr>
                        <a:t>20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b="0" dirty="0">
                          <a:solidFill>
                            <a:srgbClr val="C00000"/>
                          </a:solidFill>
                        </a:rPr>
                        <a:t>27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b="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423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MAY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17736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JUNE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380212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752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JUNE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225187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JULY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8328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05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439185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1655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JULY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283727"/>
              </p:ext>
            </p:extLst>
          </p:nvPr>
        </p:nvGraphicFramePr>
        <p:xfrm>
          <a:off x="6324600" y="5333998"/>
          <a:ext cx="2514603" cy="122735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cap="all" baseline="0" dirty="0">
                          <a:effectLst/>
                        </a:rPr>
                        <a:t>August</a:t>
                      </a:r>
                      <a:endParaRPr lang="en-US" sz="10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58767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IN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25909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AUGUST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172406"/>
              </p:ext>
            </p:extLst>
          </p:nvPr>
        </p:nvGraphicFramePr>
        <p:xfrm>
          <a:off x="6324600" y="5333998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SEPTEMBER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875203"/>
              </p:ext>
            </p:extLst>
          </p:nvPr>
        </p:nvGraphicFramePr>
        <p:xfrm>
          <a:off x="304800" y="762000"/>
          <a:ext cx="8564031" cy="450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1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SUN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Mon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Tue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Wed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Thu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Fri</a:t>
                      </a:r>
                      <a:endParaRPr lang="en-US" sz="1600" b="1" i="0" u="none" strike="noStrike" cap="all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Sat</a:t>
                      </a:r>
                      <a:endParaRPr lang="en-US" sz="16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85725" marR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30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13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20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</a:rPr>
                        <a:t>23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25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26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27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14"/>
            <a:ext cx="3688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 Black" pitchFamily="34" charset="0"/>
              </a:rPr>
              <a:t>SEPTEMBER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67600" y="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2029</a:t>
            </a:r>
          </a:p>
          <a:p>
            <a:pPr algn="ctr"/>
            <a:r>
              <a:rPr lang="en-US" dirty="0"/>
              <a:t>CALENDAR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5486400"/>
          <a:ext cx="5791200" cy="1234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654690"/>
              </p:ext>
            </p:extLst>
          </p:nvPr>
        </p:nvGraphicFramePr>
        <p:xfrm>
          <a:off x="6210298" y="5332529"/>
          <a:ext cx="2514603" cy="124259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922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5922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1463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October</a:t>
                      </a:r>
                    </a:p>
                  </a:txBody>
                  <a:tcPr marL="66554" marR="0" marT="35495" marB="35495" anchor="b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2038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</a:p>
                  </a:txBody>
                  <a:tcPr marL="66554" marR="0" marT="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53200" y="6492875"/>
            <a:ext cx="28956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1031</Words>
  <Application>Microsoft Office PowerPoint</Application>
  <PresentationFormat>On-screen Show (4:3)</PresentationFormat>
  <Paragraphs>997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CalendarLabs.com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PowerPoint Monthly Calendar - Calendarlabs.com</dc:title>
  <dc:subject>2029 PowerPoint Monthly Calendar - Calendarlabs.com</dc:subject>
  <dc:creator>CalendarLabs.com</dc:creator>
  <cp:keywords>Monthly Calendar; Calendarlabs.com</cp:keywords>
  <dc:description>All Rights Reserved. Copyright © 2026 CalendarLabs.com. Do not distribute or sale without written permission.</dc:description>
  <cp:lastModifiedBy>Nahida Sheikh</cp:lastModifiedBy>
  <cp:revision>65</cp:revision>
  <dcterms:created xsi:type="dcterms:W3CDTF">2020-12-11T12:56:42Z</dcterms:created>
  <dcterms:modified xsi:type="dcterms:W3CDTF">2026-06-15T06:28:47Z</dcterms:modified>
  <cp:category>Monthly Calendar;Calendarlabs.com</cp:category>
</cp:coreProperties>
</file>