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0" r:id="rId4"/>
    <p:sldId id="259" r:id="rId5"/>
    <p:sldId id="258" r:id="rId6"/>
    <p:sldId id="257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789B5ABD-371C-45D0-BB09-89FB8BCD6AF7}"/>
    <pc:docChg chg="undo custSel modSld">
      <pc:chgData name="Nahida Sheikh" userId="c1794836a8d1ac57" providerId="LiveId" clId="{789B5ABD-371C-45D0-BB09-89FB8BCD6AF7}" dt="2026-05-13T10:37:26.602" v="138" actId="20577"/>
      <pc:docMkLst>
        <pc:docMk/>
      </pc:docMkLst>
      <pc:sldChg chg="modSp">
        <pc:chgData name="Nahida Sheikh" userId="c1794836a8d1ac57" providerId="LiveId" clId="{789B5ABD-371C-45D0-BB09-89FB8BCD6AF7}" dt="2026-05-13T10:36:01.071" v="114" actId="255"/>
        <pc:sldMkLst>
          <pc:docMk/>
          <pc:sldMk cId="0" sldId="256"/>
        </pc:sldMkLst>
        <pc:graphicFrameChg chg="mod modGraphic">
          <ac:chgData name="Nahida Sheikh" userId="c1794836a8d1ac57" providerId="LiveId" clId="{789B5ABD-371C-45D0-BB09-89FB8BCD6AF7}" dt="2026-05-13T10:36:01.071" v="114" actId="255"/>
          <ac:graphicFrameMkLst>
            <pc:docMk/>
            <pc:sldMk cId="0" sldId="256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789B5ABD-371C-45D0-BB09-89FB8BCD6AF7}" dt="2026-05-13T09:33:01.426" v="1" actId="20577"/>
          <ac:graphicFrameMkLst>
            <pc:docMk/>
            <pc:sldMk cId="0" sldId="256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789B5ABD-371C-45D0-BB09-89FB8BCD6AF7}" dt="2026-05-13T10:32:39.807" v="45" actId="20577"/>
        <pc:sldMkLst>
          <pc:docMk/>
          <pc:sldMk cId="0" sldId="257"/>
        </pc:sldMkLst>
        <pc:graphicFrameChg chg="mod modGraphic">
          <ac:chgData name="Nahida Sheikh" userId="c1794836a8d1ac57" providerId="LiveId" clId="{789B5ABD-371C-45D0-BB09-89FB8BCD6AF7}" dt="2026-05-13T10:32:39.807" v="45" actId="20577"/>
          <ac:graphicFrameMkLst>
            <pc:docMk/>
            <pc:sldMk cId="0" sldId="257"/>
            <ac:graphicFrameMk id="5" creationId="{C63B7656-5EB5-4C42-AAA1-EDCA7FAF5C55}"/>
          </ac:graphicFrameMkLst>
        </pc:graphicFrameChg>
      </pc:sldChg>
      <pc:sldChg chg="addSp delSp modSp">
        <pc:chgData name="Nahida Sheikh" userId="c1794836a8d1ac57" providerId="LiveId" clId="{789B5ABD-371C-45D0-BB09-89FB8BCD6AF7}" dt="2026-05-13T10:33:04.527" v="58" actId="20577"/>
        <pc:sldMkLst>
          <pc:docMk/>
          <pc:sldMk cId="0" sldId="258"/>
        </pc:sldMkLst>
        <pc:graphicFrameChg chg="add del">
          <ac:chgData name="Nahida Sheikh" userId="c1794836a8d1ac57" providerId="LiveId" clId="{789B5ABD-371C-45D0-BB09-89FB8BCD6AF7}" dt="2026-05-13T10:32:50.494" v="47"/>
          <ac:graphicFrameMkLst>
            <pc:docMk/>
            <pc:sldMk cId="0" sldId="258"/>
            <ac:graphicFrameMk id="2" creationId="{8C263F39-9661-463B-94EA-4C6932FEFA5C}"/>
          </ac:graphicFrameMkLst>
        </pc:graphicFrameChg>
        <pc:graphicFrameChg chg="mod modGraphic">
          <ac:chgData name="Nahida Sheikh" userId="c1794836a8d1ac57" providerId="LiveId" clId="{789B5ABD-371C-45D0-BB09-89FB8BCD6AF7}" dt="2026-05-13T10:33:00.123" v="54" actId="20577"/>
          <ac:graphicFrameMkLst>
            <pc:docMk/>
            <pc:sldMk cId="0" sldId="258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789B5ABD-371C-45D0-BB09-89FB8BCD6AF7}" dt="2026-05-13T10:33:04.527" v="58" actId="20577"/>
          <ac:graphicFrameMkLst>
            <pc:docMk/>
            <pc:sldMk cId="0" sldId="258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789B5ABD-371C-45D0-BB09-89FB8BCD6AF7}" dt="2026-05-13T10:36:35.337" v="116" actId="14734"/>
        <pc:sldMkLst>
          <pc:docMk/>
          <pc:sldMk cId="0" sldId="259"/>
        </pc:sldMkLst>
        <pc:graphicFrameChg chg="mod modGraphic">
          <ac:chgData name="Nahida Sheikh" userId="c1794836a8d1ac57" providerId="LiveId" clId="{789B5ABD-371C-45D0-BB09-89FB8BCD6AF7}" dt="2026-05-13T10:36:35.337" v="116" actId="14734"/>
          <ac:graphicFrameMkLst>
            <pc:docMk/>
            <pc:sldMk cId="0" sldId="259"/>
            <ac:graphicFrameMk id="5" creationId="{C63B7656-5EB5-4C42-AAA1-EDCA7FAF5C55}"/>
          </ac:graphicFrameMkLst>
        </pc:graphicFrameChg>
        <pc:graphicFrameChg chg="mod modGraphic">
          <ac:chgData name="Nahida Sheikh" userId="c1794836a8d1ac57" providerId="LiveId" clId="{789B5ABD-371C-45D0-BB09-89FB8BCD6AF7}" dt="2026-05-13T10:32:16.829" v="37" actId="20577"/>
          <ac:graphicFrameMkLst>
            <pc:docMk/>
            <pc:sldMk cId="0" sldId="259"/>
            <ac:graphicFrameMk id="35" creationId="{00000000-0000-0000-0000-000000000000}"/>
          </ac:graphicFrameMkLst>
        </pc:graphicFrameChg>
      </pc:sldChg>
      <pc:sldChg chg="addSp delSp modSp">
        <pc:chgData name="Nahida Sheikh" userId="c1794836a8d1ac57" providerId="LiveId" clId="{789B5ABD-371C-45D0-BB09-89FB8BCD6AF7}" dt="2026-05-13T10:33:23.645" v="60" actId="404"/>
        <pc:sldMkLst>
          <pc:docMk/>
          <pc:sldMk cId="0" sldId="260"/>
        </pc:sldMkLst>
        <pc:graphicFrameChg chg="add del">
          <ac:chgData name="Nahida Sheikh" userId="c1794836a8d1ac57" providerId="LiveId" clId="{789B5ABD-371C-45D0-BB09-89FB8BCD6AF7}" dt="2026-05-13T09:33:27.857" v="11"/>
          <ac:graphicFrameMkLst>
            <pc:docMk/>
            <pc:sldMk cId="0" sldId="260"/>
            <ac:graphicFrameMk id="2" creationId="{9B301278-48CA-4BA5-AE92-7F8A84CE2615}"/>
          </ac:graphicFrameMkLst>
        </pc:graphicFrameChg>
        <pc:graphicFrameChg chg="mod modGraphic">
          <ac:chgData name="Nahida Sheikh" userId="c1794836a8d1ac57" providerId="LiveId" clId="{789B5ABD-371C-45D0-BB09-89FB8BCD6AF7}" dt="2026-05-13T09:33:34.201" v="14" actId="20577"/>
          <ac:graphicFrameMkLst>
            <pc:docMk/>
            <pc:sldMk cId="0" sldId="260"/>
            <ac:graphicFrameMk id="5" creationId="{C63B7656-5EB5-4C42-AAA1-EDCA7FAF5C55}"/>
          </ac:graphicFrameMkLst>
        </pc:graphicFrameChg>
        <pc:graphicFrameChg chg="mod modGraphic">
          <ac:chgData name="Nahida Sheikh" userId="c1794836a8d1ac57" providerId="LiveId" clId="{789B5ABD-371C-45D0-BB09-89FB8BCD6AF7}" dt="2026-05-13T10:33:23.645" v="60" actId="404"/>
          <ac:graphicFrameMkLst>
            <pc:docMk/>
            <pc:sldMk cId="0" sldId="260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789B5ABD-371C-45D0-BB09-89FB8BCD6AF7}" dt="2026-05-13T09:33:21.819" v="9" actId="20577"/>
        <pc:sldMkLst>
          <pc:docMk/>
          <pc:sldMk cId="0" sldId="261"/>
        </pc:sldMkLst>
        <pc:graphicFrameChg chg="mod modGraphic">
          <ac:chgData name="Nahida Sheikh" userId="c1794836a8d1ac57" providerId="LiveId" clId="{789B5ABD-371C-45D0-BB09-89FB8BCD6AF7}" dt="2026-05-13T09:33:18.772" v="7" actId="20577"/>
          <ac:graphicFrameMkLst>
            <pc:docMk/>
            <pc:sldMk cId="0" sldId="261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789B5ABD-371C-45D0-BB09-89FB8BCD6AF7}" dt="2026-05-13T09:33:21.819" v="9" actId="20577"/>
          <ac:graphicFrameMkLst>
            <pc:docMk/>
            <pc:sldMk cId="0" sldId="261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789B5ABD-371C-45D0-BB09-89FB8BCD6AF7}" dt="2026-05-13T10:37:26.602" v="138" actId="20577"/>
        <pc:sldMkLst>
          <pc:docMk/>
          <pc:sldMk cId="0" sldId="262"/>
        </pc:sldMkLst>
        <pc:graphicFrameChg chg="mod modGraphic">
          <ac:chgData name="Nahida Sheikh" userId="c1794836a8d1ac57" providerId="LiveId" clId="{789B5ABD-371C-45D0-BB09-89FB8BCD6AF7}" dt="2026-05-13T10:37:26.602" v="138" actId="20577"/>
          <ac:graphicFrameMkLst>
            <pc:docMk/>
            <pc:sldMk cId="0" sldId="262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789B5ABD-371C-45D0-BB09-89FB8BCD6AF7}" dt="2026-05-13T10:33:39.813" v="61" actId="20577"/>
          <ac:graphicFrameMkLst>
            <pc:docMk/>
            <pc:sldMk cId="0" sldId="262"/>
            <ac:graphicFrameMk id="35" creationId="{00000000-0000-0000-0000-000000000000}"/>
          </ac:graphicFrameMkLst>
        </pc:graphicFrameChg>
      </pc:sldChg>
      <pc:sldChg chg="addSp delSp modSp">
        <pc:chgData name="Nahida Sheikh" userId="c1794836a8d1ac57" providerId="LiveId" clId="{789B5ABD-371C-45D0-BB09-89FB8BCD6AF7}" dt="2026-05-13T10:37:12.986" v="133" actId="20577"/>
        <pc:sldMkLst>
          <pc:docMk/>
          <pc:sldMk cId="0" sldId="263"/>
        </pc:sldMkLst>
        <pc:graphicFrameChg chg="add del">
          <ac:chgData name="Nahida Sheikh" userId="c1794836a8d1ac57" providerId="LiveId" clId="{789B5ABD-371C-45D0-BB09-89FB8BCD6AF7}" dt="2026-05-13T10:37:08.861" v="130"/>
          <ac:graphicFrameMkLst>
            <pc:docMk/>
            <pc:sldMk cId="0" sldId="263"/>
            <ac:graphicFrameMk id="2" creationId="{866D8EB2-8D5C-432E-9ACE-568D131BC531}"/>
          </ac:graphicFrameMkLst>
        </pc:graphicFrameChg>
        <pc:graphicFrameChg chg="mod modGraphic">
          <ac:chgData name="Nahida Sheikh" userId="c1794836a8d1ac57" providerId="LiveId" clId="{789B5ABD-371C-45D0-BB09-89FB8BCD6AF7}" dt="2026-05-13T10:37:12.986" v="133" actId="20577"/>
          <ac:graphicFrameMkLst>
            <pc:docMk/>
            <pc:sldMk cId="0" sldId="263"/>
            <ac:graphicFrameMk id="5" creationId="{C63B7656-5EB5-4C42-AAA1-EDCA7FAF5C55}"/>
          </ac:graphicFrameMkLst>
        </pc:graphicFrameChg>
      </pc:sldChg>
      <pc:sldChg chg="modSp">
        <pc:chgData name="Nahida Sheikh" userId="c1794836a8d1ac57" providerId="LiveId" clId="{789B5ABD-371C-45D0-BB09-89FB8BCD6AF7}" dt="2026-05-13T10:34:11.277" v="74" actId="20577"/>
        <pc:sldMkLst>
          <pc:docMk/>
          <pc:sldMk cId="0" sldId="264"/>
        </pc:sldMkLst>
        <pc:graphicFrameChg chg="mod modGraphic">
          <ac:chgData name="Nahida Sheikh" userId="c1794836a8d1ac57" providerId="LiveId" clId="{789B5ABD-371C-45D0-BB09-89FB8BCD6AF7}" dt="2026-05-13T10:34:11.277" v="74" actId="20577"/>
          <ac:graphicFrameMkLst>
            <pc:docMk/>
            <pc:sldMk cId="0" sldId="264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789B5ABD-371C-45D0-BB09-89FB8BCD6AF7}" dt="2026-05-13T10:34:09.531" v="72" actId="20577"/>
          <ac:graphicFrameMkLst>
            <pc:docMk/>
            <pc:sldMk cId="0" sldId="264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789B5ABD-371C-45D0-BB09-89FB8BCD6AF7}" dt="2026-05-13T10:35:39.706" v="113" actId="20577"/>
        <pc:sldMkLst>
          <pc:docMk/>
          <pc:sldMk cId="0" sldId="265"/>
        </pc:sldMkLst>
        <pc:graphicFrameChg chg="mod modGraphic">
          <ac:chgData name="Nahida Sheikh" userId="c1794836a8d1ac57" providerId="LiveId" clId="{789B5ABD-371C-45D0-BB09-89FB8BCD6AF7}" dt="2026-05-13T10:35:39.706" v="113" actId="20577"/>
          <ac:graphicFrameMkLst>
            <pc:docMk/>
            <pc:sldMk cId="0" sldId="265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789B5ABD-371C-45D0-BB09-89FB8BCD6AF7}" dt="2026-05-13T10:35:36.011" v="111" actId="20577"/>
          <ac:graphicFrameMkLst>
            <pc:docMk/>
            <pc:sldMk cId="0" sldId="265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789B5ABD-371C-45D0-BB09-89FB8BCD6AF7}" dt="2026-05-13T10:34:58.170" v="97" actId="20577"/>
        <pc:sldMkLst>
          <pc:docMk/>
          <pc:sldMk cId="0" sldId="266"/>
        </pc:sldMkLst>
        <pc:graphicFrameChg chg="mod modGraphic">
          <ac:chgData name="Nahida Sheikh" userId="c1794836a8d1ac57" providerId="LiveId" clId="{789B5ABD-371C-45D0-BB09-89FB8BCD6AF7}" dt="2026-05-13T10:34:45.834" v="95" actId="20577"/>
          <ac:graphicFrameMkLst>
            <pc:docMk/>
            <pc:sldMk cId="0" sldId="266"/>
            <ac:graphicFrameMk id="5" creationId="{C63B7656-5EB5-4C42-AAA1-EDCA7FAF5C55}"/>
          </ac:graphicFrameMkLst>
        </pc:graphicFrameChg>
        <pc:graphicFrameChg chg="mod modGraphic">
          <ac:chgData name="Nahida Sheikh" userId="c1794836a8d1ac57" providerId="LiveId" clId="{789B5ABD-371C-45D0-BB09-89FB8BCD6AF7}" dt="2026-05-13T10:34:58.170" v="97" actId="20577"/>
          <ac:graphicFrameMkLst>
            <pc:docMk/>
            <pc:sldMk cId="0" sldId="266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789B5ABD-371C-45D0-BB09-89FB8BCD6AF7}" dt="2026-05-13T10:33:59.627" v="69" actId="20577"/>
        <pc:sldMkLst>
          <pc:docMk/>
          <pc:sldMk cId="0" sldId="267"/>
        </pc:sldMkLst>
        <pc:graphicFrameChg chg="mod modGraphic">
          <ac:chgData name="Nahida Sheikh" userId="c1794836a8d1ac57" providerId="LiveId" clId="{789B5ABD-371C-45D0-BB09-89FB8BCD6AF7}" dt="2026-05-13T10:33:59.627" v="69" actId="20577"/>
          <ac:graphicFrameMkLst>
            <pc:docMk/>
            <pc:sldMk cId="0" sldId="267"/>
            <ac:graphicFrameMk id="5" creationId="{C63B7656-5EB5-4C42-AAA1-EDCA7FAF5C55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2BC42-198D-4694-B851-9DC22117F4A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BF6BD-3E89-450C-BC81-5D0D45B978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D4B5A-3CDB-4836-9673-5B5B0EE52703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9BA9-F57D-4B0C-8380-891CC17405E1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DB25-A104-4B96-9B08-7330544FFE13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3CA4E-0A66-47DE-9742-EAEB18D248ED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8F94-0682-4E1A-88C9-7D3058A84B8C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A86EC-5F5B-4232-B956-45991380F7D3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807F-D71A-4AAF-8CF5-784C073AF7DF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6D31-D0DA-41CD-8B61-88020FE16E8A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FFC7A-4AB0-4986-A0A2-867798CB450A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FE04-D2EF-450B-AE16-428C0C24C824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464D8-A52B-4D7B-AC59-E4D0A962FBA0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232DD-A46B-463A-85D8-2698AA8D1DE0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939854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January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grpSp>
        <p:nvGrpSpPr>
          <p:cNvPr id="32" name="Group 31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22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23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24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705600" y="6172200"/>
            <a:ext cx="2286000" cy="365125"/>
          </a:xfrm>
        </p:spPr>
        <p:txBody>
          <a:bodyPr/>
          <a:lstStyle/>
          <a:p>
            <a:r>
              <a:rPr lang="en-US" dirty="0">
                <a:cs typeface="Arial" pitchFamily="34" charset="0"/>
              </a:rPr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23876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JAN 01: </a:t>
                      </a:r>
                      <a:r>
                        <a:rPr lang="en-US" sz="1200" u="none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New Year’s Day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JAN 15: ML King Day</a:t>
                      </a: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9236147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October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847901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OCT</a:t>
                      </a:r>
                      <a:r>
                        <a:rPr lang="en-US" sz="1200" baseline="0" dirty="0">
                          <a:latin typeface="Bookman Old Style" pitchFamily="18" charset="0"/>
                        </a:rPr>
                        <a:t> 08: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Columbus Day</a:t>
                      </a:r>
                    </a:p>
                    <a:p>
                      <a:endParaRPr lang="en-US" sz="1200" baseline="0" dirty="0"/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24609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NOVEMBER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900229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NOV 11: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Veterans Day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Bookman Old Style" pitchFamily="18" charset="0"/>
                        </a:rPr>
                        <a:t>NOV 12: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Veterans Day Holiday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NOV 22: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Thanksgiving 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1993786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DECEMBER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DEC 25</a:t>
                      </a:r>
                      <a:r>
                        <a:rPr lang="en-US" sz="1200" baseline="0" dirty="0">
                          <a:latin typeface="Bookman Old Style" pitchFamily="18" charset="0"/>
                        </a:rPr>
                        <a:t>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Christmas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5394799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February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/>
              <a:t>Template © calendarlabs.com</a:t>
            </a:r>
            <a:endParaRPr lang="en-US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487348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FEB 19:  </a:t>
                      </a: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Presidents' 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391251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MARCH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176214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Bookman Old Style" pitchFamily="18" charset="0"/>
                        </a:rPr>
                        <a:t>MAR</a:t>
                      </a:r>
                      <a:r>
                        <a:rPr lang="en-US" sz="1100" baseline="0" dirty="0">
                          <a:latin typeface="Bookman Old Style" pitchFamily="18" charset="0"/>
                        </a:rPr>
                        <a:t> 30</a:t>
                      </a:r>
                      <a:r>
                        <a:rPr lang="en-US" sz="1100" dirty="0">
                          <a:latin typeface="Bookman Old Style" pitchFamily="18" charset="0"/>
                        </a:rPr>
                        <a:t>: </a:t>
                      </a:r>
                      <a:r>
                        <a:rPr lang="en-US" sz="11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Good Friday</a:t>
                      </a:r>
                      <a:endParaRPr lang="en-US" sz="1100" dirty="0">
                        <a:latin typeface="Bookman Old Style" pitchFamily="18" charset="0"/>
                      </a:endParaRPr>
                    </a:p>
                    <a:p>
                      <a:endParaRPr lang="en-US" sz="1400" u="sng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181180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APRIL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7680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APR</a:t>
                      </a:r>
                      <a:r>
                        <a:rPr lang="en-US" sz="1200" baseline="0" dirty="0">
                          <a:latin typeface="Bookman Old Style" pitchFamily="18" charset="0"/>
                        </a:rPr>
                        <a:t> 01: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Easter Sunday</a:t>
                      </a:r>
                      <a:endParaRPr lang="en-US" sz="1200" baseline="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4486951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i="0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MAY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665057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MAY 28: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Memorial 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1579935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JUNE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989893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JUN 19</a:t>
                      </a:r>
                      <a:r>
                        <a:rPr lang="en-US" sz="1200" u="none" baseline="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: </a:t>
                      </a:r>
                      <a:r>
                        <a:rPr lang="en-US" sz="1200" b="0" i="0" u="none" strike="noStrike" kern="1200" baseline="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Juneteenth</a:t>
                      </a:r>
                      <a:endParaRPr lang="en-US" sz="1200" u="none" dirty="0">
                        <a:solidFill>
                          <a:schemeClr val="tx1"/>
                        </a:solidFill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0805126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JULY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614165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JUL 04: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Independence Day 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6871627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AUGUST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12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19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26</a:t>
                      </a:r>
                      <a:endParaRPr lang="en-IN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6634460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SEPTEMBER 2029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669205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SEP 03: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Labor 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665</Words>
  <Application>Microsoft Office PowerPoint</Application>
  <PresentationFormat>On-screen Show (4:3)</PresentationFormat>
  <Paragraphs>535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2029 PowerPoint Monthly Calendar - Calendarlabs.com</dc:title>
  <dc:subject>2029 PowerPoint Monthly Calendar - Calendarlabs.com</dc:subject>
  <dc:creator>CalendarLabs.com</dc:creator>
  <cp:keywords>Monthly Calendar; Calendarlabs.com</cp:keywords>
  <dc:description>All Rights Reserved. Copyright © 2026 CalendarLabs.com. Do not distribute or sale without written permission.</dc:description>
  <cp:lastModifiedBy>Nahida Sheikh</cp:lastModifiedBy>
  <cp:revision>44</cp:revision>
  <dcterms:created xsi:type="dcterms:W3CDTF">2020-12-11T13:55:14Z</dcterms:created>
  <dcterms:modified xsi:type="dcterms:W3CDTF">2026-05-13T10:38:07Z</dcterms:modified>
  <cp:category>Monthly Calendar;Calendarlabs.com</cp:category>
</cp:coreProperties>
</file>