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715000" type="screen16x10"/>
  <p:notesSz cx="6858000" cy="9144000"/>
  <p:defaultTextStyle>
    <a:defPPr>
      <a:defRPr lang="en-US"/>
    </a:defPPr>
    <a:lvl1pPr marL="0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CED2D9"/>
    <a:srgbClr val="DEE6F4"/>
    <a:srgbClr val="F6F7F8"/>
    <a:srgbClr val="DD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104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6EEC63A9-4635-4615-8AD1-0DF0B1919CF3}"/>
    <pc:docChg chg="undo modSld">
      <pc:chgData name="Nahida Sheikh" userId="c1794836a8d1ac57" providerId="LiveId" clId="{6EEC63A9-4635-4615-8AD1-0DF0B1919CF3}" dt="2026-05-13T11:25:01.090" v="47" actId="6549"/>
      <pc:docMkLst>
        <pc:docMk/>
      </pc:docMkLst>
      <pc:sldChg chg="modSp">
        <pc:chgData name="Nahida Sheikh" userId="c1794836a8d1ac57" providerId="LiveId" clId="{6EEC63A9-4635-4615-8AD1-0DF0B1919CF3}" dt="2026-05-13T11:25:01.090" v="47" actId="6549"/>
        <pc:sldMkLst>
          <pc:docMk/>
          <pc:sldMk cId="0" sldId="256"/>
        </pc:sldMkLst>
        <pc:spChg chg="mod">
          <ac:chgData name="Nahida Sheikh" userId="c1794836a8d1ac57" providerId="LiveId" clId="{6EEC63A9-4635-4615-8AD1-0DF0B1919CF3}" dt="2026-05-13T11:19:43.283" v="1" actId="20577"/>
          <ac:spMkLst>
            <pc:docMk/>
            <pc:sldMk cId="0" sldId="256"/>
            <ac:spMk id="9" creationId="{00000000-0000-0000-0000-000000000000}"/>
          </ac:spMkLst>
        </pc:spChg>
        <pc:graphicFrameChg chg="mod modGraphic">
          <ac:chgData name="Nahida Sheikh" userId="c1794836a8d1ac57" providerId="LiveId" clId="{6EEC63A9-4635-4615-8AD1-0DF0B1919CF3}" dt="2026-05-13T11:25:01.090" v="47" actId="6549"/>
          <ac:graphicFrameMkLst>
            <pc:docMk/>
            <pc:sldMk cId="0" sldId="256"/>
            <ac:graphicFrameMk id="5" creationId="{2D91D39A-C674-4C9F-AA3C-835F421DBB5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72807-D50E-4E7A-8AD6-C6A241E196FE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BB978-9CB7-446F-B3A2-471F67F2B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2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2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27544"/>
            <a:ext cx="5111750" cy="48775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9"/>
            <a:ext cx="3008313" cy="3909219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000"/>
            </a:lvl1pPr>
            <a:lvl2pPr marL="424501" indent="0">
              <a:buNone/>
              <a:defRPr sz="2600"/>
            </a:lvl2pPr>
            <a:lvl3pPr marL="849002" indent="0">
              <a:buNone/>
              <a:defRPr sz="2300"/>
            </a:lvl3pPr>
            <a:lvl4pPr marL="1273503" indent="0">
              <a:buNone/>
              <a:defRPr sz="1900"/>
            </a:lvl4pPr>
            <a:lvl5pPr marL="1698004" indent="0">
              <a:buNone/>
              <a:defRPr sz="1900"/>
            </a:lvl5pPr>
            <a:lvl6pPr marL="2122505" indent="0">
              <a:buNone/>
              <a:defRPr sz="1900"/>
            </a:lvl6pPr>
            <a:lvl7pPr marL="2547006" indent="0">
              <a:buNone/>
              <a:defRPr sz="1900"/>
            </a:lvl7pPr>
            <a:lvl8pPr marL="2971507" indent="0">
              <a:buNone/>
              <a:defRPr sz="1900"/>
            </a:lvl8pPr>
            <a:lvl9pPr marL="3396008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84900" tIns="42450" rIns="84900" bIns="4245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2"/>
            <a:ext cx="8229600" cy="3771636"/>
          </a:xfrm>
          <a:prstGeom prst="rect">
            <a:avLst/>
          </a:prstGeom>
        </p:spPr>
        <p:txBody>
          <a:bodyPr vert="horz" lIns="84900" tIns="42450" rIns="84900" bIns="4245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1"/>
            <a:ext cx="2133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9049B-C5D3-4B40-BC34-1ABB89528D7F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1"/>
            <a:ext cx="2895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1"/>
            <a:ext cx="2133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49002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76" indent="-318376" algn="l" defTabSz="84900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14" indent="-265313" algn="l" defTabSz="849002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53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54" indent="-212251" algn="l" defTabSz="84900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55" indent="-212251" algn="l" defTabSz="84900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56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57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58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259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1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02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03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04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05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06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07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08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D91D39A-C674-4C9F-AA3C-835F421DB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58319"/>
              </p:ext>
            </p:extLst>
          </p:nvPr>
        </p:nvGraphicFramePr>
        <p:xfrm>
          <a:off x="304800" y="1028700"/>
          <a:ext cx="8563023" cy="4127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{0660B408-B3CF-4A94-85FC-2B1E0A45F4A2}</a:tableStyleId>
              </a:tblPr>
              <a:tblGrid>
                <a:gridCol w="634367">
                  <a:extLst>
                    <a:ext uri="{9D8B030D-6E8A-4147-A177-3AD203B41FA5}">
                      <a16:colId xmlns:a16="http://schemas.microsoft.com/office/drawing/2014/main" val="99251476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12046296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59872611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55773130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744472991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03647248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7863812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08244482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17781699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0241288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144267664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228773961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2568764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97457960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970511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0369316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1506144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81031574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61902216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03883328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96168084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257711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50489512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7228751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8175876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30084911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3499302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33461027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01049225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49752653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8709036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03257718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01428665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50083185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6500283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8690566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7511187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847081904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Month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4415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January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8152792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February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1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2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3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4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5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6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7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8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9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42134885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March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1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2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3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4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5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6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7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8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latin typeface="+mn-lt"/>
                          <a:ea typeface="Times New Roman"/>
                          <a:cs typeface="Calibri"/>
                        </a:rPr>
                        <a:t>9</a:t>
                      </a: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117969965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April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8376097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May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31</a:t>
                      </a:r>
                      <a:endParaRPr lang="en-IN" sz="900" dirty="0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26486442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June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4991418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July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95370025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August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74528922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September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0292915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October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7309149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November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80367259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December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336992154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934200" y="5143500"/>
            <a:ext cx="2209800" cy="304271"/>
          </a:xfrm>
        </p:spPr>
        <p:txBody>
          <a:bodyPr/>
          <a:lstStyle/>
          <a:p>
            <a:r>
              <a:rPr lang="en-US" sz="1000" dirty="0">
                <a:cs typeface="Arial" pitchFamily="34" charset="0"/>
              </a:rPr>
              <a:t>Template © calendarlabs.com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266700"/>
            <a:ext cx="8534400" cy="646331"/>
          </a:xfrm>
          <a:prstGeom prst="rect">
            <a:avLst/>
          </a:prstGeom>
          <a:solidFill>
            <a:srgbClr val="DEE6F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/>
              <a:t>2029 CALENDAR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422</Words>
  <Application>Microsoft Office PowerPoint</Application>
  <PresentationFormat>On-screen Show (16:10)</PresentationFormat>
  <Paragraphs>419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Candara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Yearly Calendar - CalendarLabs.com</dc:title>
  <dc:subject>2029 PowerPoint Yearly Calendar - CalendarLabs.com</dc:subject>
  <dc:creator>CalendarLabs.com</dc:creator>
  <cp:keywords>calendarlabs.com; Calendar</cp:keywords>
  <dc:description>All Rights Reserved. Copyright © 2026 CalendarLabs.com. Do not distribute or sale without written permission.</dc:description>
  <cp:lastModifiedBy>Nahida Sheikh</cp:lastModifiedBy>
  <cp:revision>26</cp:revision>
  <dcterms:created xsi:type="dcterms:W3CDTF">2020-12-10T12:19:12Z</dcterms:created>
  <dcterms:modified xsi:type="dcterms:W3CDTF">2026-05-13T11:25:43Z</dcterms:modified>
  <cp:category>calendarlabs.com;Calendar</cp:category>
</cp:coreProperties>
</file>