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3" r:id="rId2"/>
    <p:sldId id="270" r:id="rId3"/>
    <p:sldId id="271" r:id="rId4"/>
    <p:sldId id="272" r:id="rId5"/>
    <p:sldId id="257" r:id="rId6"/>
    <p:sldId id="274" r:id="rId7"/>
    <p:sldId id="275" r:id="rId8"/>
    <p:sldId id="276" r:id="rId9"/>
    <p:sldId id="277" r:id="rId10"/>
    <p:sldId id="278" r:id="rId11"/>
    <p:sldId id="279" r:id="rId12"/>
    <p:sldId id="280" r:id="rId13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9" d="100"/>
          <a:sy n="129" d="100"/>
        </p:scale>
        <p:origin x="1104" y="12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38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c2383bb90528ce68" providerId="LiveId" clId="{93CDE3AA-D17E-4BC7-A590-0B4B0A13BA32}"/>
  </pc:docChgLst>
  <pc:docChgLst>
    <pc:chgData name="Nahida Sheikh" userId="c1794836a8d1ac57" providerId="LiveId" clId="{F34D13BE-489E-48AA-A25C-016E49A42ADD}"/>
    <pc:docChg chg="undo custSel modSld">
      <pc:chgData name="Nahida Sheikh" userId="c1794836a8d1ac57" providerId="LiveId" clId="{F34D13BE-489E-48AA-A25C-016E49A42ADD}" dt="2026-05-13T11:04:18.760" v="183" actId="20577"/>
      <pc:docMkLst>
        <pc:docMk/>
      </pc:docMkLst>
      <pc:sldChg chg="modSp">
        <pc:chgData name="Nahida Sheikh" userId="c1794836a8d1ac57" providerId="LiveId" clId="{F34D13BE-489E-48AA-A25C-016E49A42ADD}" dt="2026-05-13T10:58:05.851" v="93" actId="20577"/>
        <pc:sldMkLst>
          <pc:docMk/>
          <pc:sldMk cId="0" sldId="257"/>
        </pc:sldMkLst>
        <pc:spChg chg="mod">
          <ac:chgData name="Nahida Sheikh" userId="c1794836a8d1ac57" providerId="LiveId" clId="{F34D13BE-489E-48AA-A25C-016E49A42ADD}" dt="2026-05-13T10:58:05.851" v="93" actId="20577"/>
          <ac:spMkLst>
            <pc:docMk/>
            <pc:sldMk cId="0" sldId="257"/>
            <ac:spMk id="25" creationId="{00000000-0000-0000-0000-000000000000}"/>
          </ac:spMkLst>
        </pc:spChg>
        <pc:graphicFrameChg chg="modGraphic">
          <ac:chgData name="Nahida Sheikh" userId="c1794836a8d1ac57" providerId="LiveId" clId="{F34D13BE-489E-48AA-A25C-016E49A42ADD}" dt="2026-05-13T10:57:39.449" v="83" actId="20577"/>
          <ac:graphicFrameMkLst>
            <pc:docMk/>
            <pc:sldMk cId="0" sldId="257"/>
            <ac:graphicFrameMk id="6" creationId="{00000000-0000-0000-0000-000000000000}"/>
          </ac:graphicFrameMkLst>
        </pc:graphicFrameChg>
        <pc:graphicFrameChg chg="mod modGraphic">
          <ac:chgData name="Nahida Sheikh" userId="c1794836a8d1ac57" providerId="LiveId" clId="{F34D13BE-489E-48AA-A25C-016E49A42ADD}" dt="2026-05-13T10:57:58.781" v="87"/>
          <ac:graphicFrameMkLst>
            <pc:docMk/>
            <pc:sldMk cId="0" sldId="257"/>
            <ac:graphicFrameMk id="30" creationId="{00000000-0000-0000-0000-000000000000}"/>
          </ac:graphicFrameMkLst>
        </pc:graphicFrameChg>
      </pc:sldChg>
      <pc:sldChg chg="modSp">
        <pc:chgData name="Nahida Sheikh" userId="c1794836a8d1ac57" providerId="LiveId" clId="{F34D13BE-489E-48AA-A25C-016E49A42ADD}" dt="2026-05-13T11:03:44.906" v="181" actId="20577"/>
        <pc:sldMkLst>
          <pc:docMk/>
          <pc:sldMk cId="0" sldId="270"/>
        </pc:sldMkLst>
        <pc:spChg chg="mod">
          <ac:chgData name="Nahida Sheikh" userId="c1794836a8d1ac57" providerId="LiveId" clId="{F34D13BE-489E-48AA-A25C-016E49A42ADD}" dt="2026-05-13T11:03:44.906" v="181" actId="20577"/>
          <ac:spMkLst>
            <pc:docMk/>
            <pc:sldMk cId="0" sldId="270"/>
            <ac:spMk id="25" creationId="{00000000-0000-0000-0000-000000000000}"/>
          </ac:spMkLst>
        </pc:spChg>
        <pc:graphicFrameChg chg="mod modGraphic">
          <ac:chgData name="Nahida Sheikh" userId="c1794836a8d1ac57" providerId="LiveId" clId="{F34D13BE-489E-48AA-A25C-016E49A42ADD}" dt="2026-05-13T10:56:26.006" v="66" actId="6549"/>
          <ac:graphicFrameMkLst>
            <pc:docMk/>
            <pc:sldMk cId="0" sldId="270"/>
            <ac:graphicFrameMk id="5" creationId="{00000000-0000-0000-0000-000000000000}"/>
          </ac:graphicFrameMkLst>
        </pc:graphicFrameChg>
        <pc:graphicFrameChg chg="modGraphic">
          <ac:chgData name="Nahida Sheikh" userId="c1794836a8d1ac57" providerId="LiveId" clId="{F34D13BE-489E-48AA-A25C-016E49A42ADD}" dt="2026-05-13T10:50:49.817" v="6" actId="20577"/>
          <ac:graphicFrameMkLst>
            <pc:docMk/>
            <pc:sldMk cId="0" sldId="270"/>
            <ac:graphicFrameMk id="6" creationId="{00000000-0000-0000-0000-000000000000}"/>
          </ac:graphicFrameMkLst>
        </pc:graphicFrameChg>
      </pc:sldChg>
      <pc:sldChg chg="addSp delSp modSp">
        <pc:chgData name="Nahida Sheikh" userId="c1794836a8d1ac57" providerId="LiveId" clId="{F34D13BE-489E-48AA-A25C-016E49A42ADD}" dt="2026-05-13T10:55:38.578" v="54" actId="207"/>
        <pc:sldMkLst>
          <pc:docMk/>
          <pc:sldMk cId="0" sldId="271"/>
        </pc:sldMkLst>
        <pc:spChg chg="add del">
          <ac:chgData name="Nahida Sheikh" userId="c1794836a8d1ac57" providerId="LiveId" clId="{F34D13BE-489E-48AA-A25C-016E49A42ADD}" dt="2026-05-13T10:51:51.645" v="16" actId="21"/>
          <ac:spMkLst>
            <pc:docMk/>
            <pc:sldMk cId="0" sldId="271"/>
            <ac:spMk id="7" creationId="{22F6128E-563B-4FAD-A2E9-5A55588C85CB}"/>
          </ac:spMkLst>
        </pc:spChg>
        <pc:spChg chg="mod">
          <ac:chgData name="Nahida Sheikh" userId="c1794836a8d1ac57" providerId="LiveId" clId="{F34D13BE-489E-48AA-A25C-016E49A42ADD}" dt="2026-05-13T10:51:26.373" v="14" actId="20577"/>
          <ac:spMkLst>
            <pc:docMk/>
            <pc:sldMk cId="0" sldId="271"/>
            <ac:spMk id="19" creationId="{00000000-0000-0000-0000-000000000000}"/>
          </ac:spMkLst>
        </pc:spChg>
        <pc:spChg chg="add mod">
          <ac:chgData name="Nahida Sheikh" userId="c1794836a8d1ac57" providerId="LiveId" clId="{F34D13BE-489E-48AA-A25C-016E49A42ADD}" dt="2026-05-13T10:53:18.763" v="36" actId="20577"/>
          <ac:spMkLst>
            <pc:docMk/>
            <pc:sldMk cId="0" sldId="271"/>
            <ac:spMk id="25" creationId="{41DF0C1A-DE9C-4295-AB4E-C071EDC08F08}"/>
          </ac:spMkLst>
        </pc:spChg>
        <pc:grpChg chg="mod">
          <ac:chgData name="Nahida Sheikh" userId="c1794836a8d1ac57" providerId="LiveId" clId="{F34D13BE-489E-48AA-A25C-016E49A42ADD}" dt="2026-05-13T10:51:14.205" v="13"/>
          <ac:grpSpMkLst>
            <pc:docMk/>
            <pc:sldMk cId="0" sldId="271"/>
            <ac:grpSpMk id="4" creationId="{00000000-0000-0000-0000-000000000000}"/>
          </ac:grpSpMkLst>
        </pc:grpChg>
        <pc:graphicFrameChg chg="mod modGraphic">
          <ac:chgData name="Nahida Sheikh" userId="c1794836a8d1ac57" providerId="LiveId" clId="{F34D13BE-489E-48AA-A25C-016E49A42ADD}" dt="2026-05-13T10:55:38.578" v="54" actId="207"/>
          <ac:graphicFrameMkLst>
            <pc:docMk/>
            <pc:sldMk cId="0" sldId="271"/>
            <ac:graphicFrameMk id="5" creationId="{00000000-0000-0000-0000-000000000000}"/>
          </ac:graphicFrameMkLst>
        </pc:graphicFrameChg>
        <pc:graphicFrameChg chg="modGraphic">
          <ac:chgData name="Nahida Sheikh" userId="c1794836a8d1ac57" providerId="LiveId" clId="{F34D13BE-489E-48AA-A25C-016E49A42ADD}" dt="2026-05-13T10:50:51.913" v="8" actId="20577"/>
          <ac:graphicFrameMkLst>
            <pc:docMk/>
            <pc:sldMk cId="0" sldId="271"/>
            <ac:graphicFrameMk id="6" creationId="{00000000-0000-0000-0000-000000000000}"/>
          </ac:graphicFrameMkLst>
        </pc:graphicFrameChg>
      </pc:sldChg>
      <pc:sldChg chg="modSp">
        <pc:chgData name="Nahida Sheikh" userId="c1794836a8d1ac57" providerId="LiveId" clId="{F34D13BE-489E-48AA-A25C-016E49A42ADD}" dt="2026-05-13T11:01:05.945" v="140" actId="14734"/>
        <pc:sldMkLst>
          <pc:docMk/>
          <pc:sldMk cId="0" sldId="272"/>
        </pc:sldMkLst>
        <pc:spChg chg="mod">
          <ac:chgData name="Nahida Sheikh" userId="c1794836a8d1ac57" providerId="LiveId" clId="{F34D13BE-489E-48AA-A25C-016E49A42ADD}" dt="2026-05-13T10:56:19.129" v="65" actId="20577"/>
          <ac:spMkLst>
            <pc:docMk/>
            <pc:sldMk cId="0" sldId="272"/>
            <ac:spMk id="25" creationId="{00000000-0000-0000-0000-000000000000}"/>
          </ac:spMkLst>
        </pc:spChg>
        <pc:graphicFrameChg chg="mod modGraphic">
          <ac:chgData name="Nahida Sheikh" userId="c1794836a8d1ac57" providerId="LiveId" clId="{F34D13BE-489E-48AA-A25C-016E49A42ADD}" dt="2026-05-13T11:01:05.945" v="140" actId="14734"/>
          <ac:graphicFrameMkLst>
            <pc:docMk/>
            <pc:sldMk cId="0" sldId="272"/>
            <ac:graphicFrameMk id="5" creationId="{00000000-0000-0000-0000-000000000000}"/>
          </ac:graphicFrameMkLst>
        </pc:graphicFrameChg>
        <pc:graphicFrameChg chg="modGraphic">
          <ac:chgData name="Nahida Sheikh" userId="c1794836a8d1ac57" providerId="LiveId" clId="{F34D13BE-489E-48AA-A25C-016E49A42ADD}" dt="2026-05-13T10:56:13.674" v="62" actId="20577"/>
          <ac:graphicFrameMkLst>
            <pc:docMk/>
            <pc:sldMk cId="0" sldId="272"/>
            <ac:graphicFrameMk id="6" creationId="{00000000-0000-0000-0000-000000000000}"/>
          </ac:graphicFrameMkLst>
        </pc:graphicFrameChg>
      </pc:sldChg>
      <pc:sldChg chg="modSp">
        <pc:chgData name="Nahida Sheikh" userId="c1794836a8d1ac57" providerId="LiveId" clId="{F34D13BE-489E-48AA-A25C-016E49A42ADD}" dt="2026-05-13T11:03:37.656" v="179" actId="20577"/>
        <pc:sldMkLst>
          <pc:docMk/>
          <pc:sldMk cId="0" sldId="273"/>
        </pc:sldMkLst>
        <pc:spChg chg="mod">
          <ac:chgData name="Nahida Sheikh" userId="c1794836a8d1ac57" providerId="LiveId" clId="{F34D13BE-489E-48AA-A25C-016E49A42ADD}" dt="2026-05-13T11:03:37.656" v="179" actId="20577"/>
          <ac:spMkLst>
            <pc:docMk/>
            <pc:sldMk cId="0" sldId="273"/>
            <ac:spMk id="25" creationId="{00000000-0000-0000-0000-000000000000}"/>
          </ac:spMkLst>
        </pc:spChg>
        <pc:graphicFrameChg chg="mod modGraphic">
          <ac:chgData name="Nahida Sheikh" userId="c1794836a8d1ac57" providerId="LiveId" clId="{F34D13BE-489E-48AA-A25C-016E49A42ADD}" dt="2026-05-13T10:54:59.795" v="51" actId="207"/>
          <ac:graphicFrameMkLst>
            <pc:docMk/>
            <pc:sldMk cId="0" sldId="273"/>
            <ac:graphicFrameMk id="5" creationId="{00000000-0000-0000-0000-000000000000}"/>
          </ac:graphicFrameMkLst>
        </pc:graphicFrameChg>
        <pc:graphicFrameChg chg="modGraphic">
          <ac:chgData name="Nahida Sheikh" userId="c1794836a8d1ac57" providerId="LiveId" clId="{F34D13BE-489E-48AA-A25C-016E49A42ADD}" dt="2026-05-13T10:50:17.345" v="1" actId="20577"/>
          <ac:graphicFrameMkLst>
            <pc:docMk/>
            <pc:sldMk cId="0" sldId="273"/>
            <ac:graphicFrameMk id="6" creationId="{00000000-0000-0000-0000-000000000000}"/>
          </ac:graphicFrameMkLst>
        </pc:graphicFrameChg>
      </pc:sldChg>
      <pc:sldChg chg="modSp">
        <pc:chgData name="Nahida Sheikh" userId="c1794836a8d1ac57" providerId="LiveId" clId="{F34D13BE-489E-48AA-A25C-016E49A42ADD}" dt="2026-05-13T10:58:41.077" v="98" actId="14100"/>
        <pc:sldMkLst>
          <pc:docMk/>
          <pc:sldMk cId="0" sldId="274"/>
        </pc:sldMkLst>
        <pc:graphicFrameChg chg="mod modGraphic">
          <ac:chgData name="Nahida Sheikh" userId="c1794836a8d1ac57" providerId="LiveId" clId="{F34D13BE-489E-48AA-A25C-016E49A42ADD}" dt="2026-05-13T10:58:41.077" v="98" actId="14100"/>
          <ac:graphicFrameMkLst>
            <pc:docMk/>
            <pc:sldMk cId="0" sldId="274"/>
            <ac:graphicFrameMk id="5" creationId="{00000000-0000-0000-0000-000000000000}"/>
          </ac:graphicFrameMkLst>
        </pc:graphicFrameChg>
        <pc:graphicFrameChg chg="modGraphic">
          <ac:chgData name="Nahida Sheikh" userId="c1794836a8d1ac57" providerId="LiveId" clId="{F34D13BE-489E-48AA-A25C-016E49A42ADD}" dt="2026-05-13T10:57:30.216" v="81" actId="20577"/>
          <ac:graphicFrameMkLst>
            <pc:docMk/>
            <pc:sldMk cId="0" sldId="274"/>
            <ac:graphicFrameMk id="6" creationId="{00000000-0000-0000-0000-000000000000}"/>
          </ac:graphicFrameMkLst>
        </pc:graphicFrameChg>
      </pc:sldChg>
      <pc:sldChg chg="modSp">
        <pc:chgData name="Nahida Sheikh" userId="c1794836a8d1ac57" providerId="LiveId" clId="{F34D13BE-489E-48AA-A25C-016E49A42ADD}" dt="2026-05-13T11:01:31.137" v="148" actId="20577"/>
        <pc:sldMkLst>
          <pc:docMk/>
          <pc:sldMk cId="0" sldId="275"/>
        </pc:sldMkLst>
        <pc:spChg chg="mod">
          <ac:chgData name="Nahida Sheikh" userId="c1794836a8d1ac57" providerId="LiveId" clId="{F34D13BE-489E-48AA-A25C-016E49A42ADD}" dt="2026-05-13T11:01:31.137" v="148" actId="20577"/>
          <ac:spMkLst>
            <pc:docMk/>
            <pc:sldMk cId="0" sldId="275"/>
            <ac:spMk id="25" creationId="{00000000-0000-0000-0000-000000000000}"/>
          </ac:spMkLst>
        </pc:spChg>
        <pc:graphicFrameChg chg="mod modGraphic">
          <ac:chgData name="Nahida Sheikh" userId="c1794836a8d1ac57" providerId="LiveId" clId="{F34D13BE-489E-48AA-A25C-016E49A42ADD}" dt="2026-05-13T11:01:27.872" v="147" actId="207"/>
          <ac:graphicFrameMkLst>
            <pc:docMk/>
            <pc:sldMk cId="0" sldId="275"/>
            <ac:graphicFrameMk id="5" creationId="{00000000-0000-0000-0000-000000000000}"/>
          </ac:graphicFrameMkLst>
        </pc:graphicFrameChg>
        <pc:graphicFrameChg chg="modGraphic">
          <ac:chgData name="Nahida Sheikh" userId="c1794836a8d1ac57" providerId="LiveId" clId="{F34D13BE-489E-48AA-A25C-016E49A42ADD}" dt="2026-05-13T11:01:16.811" v="145" actId="20577"/>
          <ac:graphicFrameMkLst>
            <pc:docMk/>
            <pc:sldMk cId="0" sldId="275"/>
            <ac:graphicFrameMk id="6" creationId="{00000000-0000-0000-0000-000000000000}"/>
          </ac:graphicFrameMkLst>
        </pc:graphicFrameChg>
      </pc:sldChg>
      <pc:sldChg chg="modSp">
        <pc:chgData name="Nahida Sheikh" userId="c1794836a8d1ac57" providerId="LiveId" clId="{F34D13BE-489E-48AA-A25C-016E49A42ADD}" dt="2026-05-13T11:00:58.697" v="138" actId="20577"/>
        <pc:sldMkLst>
          <pc:docMk/>
          <pc:sldMk cId="0" sldId="276"/>
        </pc:sldMkLst>
        <pc:graphicFrameChg chg="mod modGraphic">
          <ac:chgData name="Nahida Sheikh" userId="c1794836a8d1ac57" providerId="LiveId" clId="{F34D13BE-489E-48AA-A25C-016E49A42ADD}" dt="2026-05-13T11:00:55.347" v="136" actId="14100"/>
          <ac:graphicFrameMkLst>
            <pc:docMk/>
            <pc:sldMk cId="0" sldId="276"/>
            <ac:graphicFrameMk id="5" creationId="{00000000-0000-0000-0000-000000000000}"/>
          </ac:graphicFrameMkLst>
        </pc:graphicFrameChg>
        <pc:graphicFrameChg chg="modGraphic">
          <ac:chgData name="Nahida Sheikh" userId="c1794836a8d1ac57" providerId="LiveId" clId="{F34D13BE-489E-48AA-A25C-016E49A42ADD}" dt="2026-05-13T11:00:58.697" v="138" actId="20577"/>
          <ac:graphicFrameMkLst>
            <pc:docMk/>
            <pc:sldMk cId="0" sldId="276"/>
            <ac:graphicFrameMk id="6" creationId="{00000000-0000-0000-0000-000000000000}"/>
          </ac:graphicFrameMkLst>
        </pc:graphicFrameChg>
      </pc:sldChg>
      <pc:sldChg chg="modSp">
        <pc:chgData name="Nahida Sheikh" userId="c1794836a8d1ac57" providerId="LiveId" clId="{F34D13BE-489E-48AA-A25C-016E49A42ADD}" dt="2026-05-13T11:00:29.145" v="132" actId="20577"/>
        <pc:sldMkLst>
          <pc:docMk/>
          <pc:sldMk cId="0" sldId="277"/>
        </pc:sldMkLst>
        <pc:spChg chg="mod">
          <ac:chgData name="Nahida Sheikh" userId="c1794836a8d1ac57" providerId="LiveId" clId="{F34D13BE-489E-48AA-A25C-016E49A42ADD}" dt="2026-05-13T11:00:29.145" v="132" actId="20577"/>
          <ac:spMkLst>
            <pc:docMk/>
            <pc:sldMk cId="0" sldId="277"/>
            <ac:spMk id="25" creationId="{00000000-0000-0000-0000-000000000000}"/>
          </ac:spMkLst>
        </pc:spChg>
        <pc:graphicFrameChg chg="mod modGraphic">
          <ac:chgData name="Nahida Sheikh" userId="c1794836a8d1ac57" providerId="LiveId" clId="{F34D13BE-489E-48AA-A25C-016E49A42ADD}" dt="2026-05-13T11:00:23.499" v="128" actId="207"/>
          <ac:graphicFrameMkLst>
            <pc:docMk/>
            <pc:sldMk cId="0" sldId="277"/>
            <ac:graphicFrameMk id="5" creationId="{00000000-0000-0000-0000-000000000000}"/>
          </ac:graphicFrameMkLst>
        </pc:graphicFrameChg>
        <pc:graphicFrameChg chg="modGraphic">
          <ac:chgData name="Nahida Sheikh" userId="c1794836a8d1ac57" providerId="LiveId" clId="{F34D13BE-489E-48AA-A25C-016E49A42ADD}" dt="2026-05-13T11:00:25.065" v="130" actId="20577"/>
          <ac:graphicFrameMkLst>
            <pc:docMk/>
            <pc:sldMk cId="0" sldId="277"/>
            <ac:graphicFrameMk id="6" creationId="{00000000-0000-0000-0000-000000000000}"/>
          </ac:graphicFrameMkLst>
        </pc:graphicFrameChg>
      </pc:sldChg>
      <pc:sldChg chg="modSp">
        <pc:chgData name="Nahida Sheikh" userId="c1794836a8d1ac57" providerId="LiveId" clId="{F34D13BE-489E-48AA-A25C-016E49A42ADD}" dt="2026-05-13T11:03:18.269" v="177" actId="113"/>
        <pc:sldMkLst>
          <pc:docMk/>
          <pc:sldMk cId="0" sldId="278"/>
        </pc:sldMkLst>
        <pc:spChg chg="mod">
          <ac:chgData name="Nahida Sheikh" userId="c1794836a8d1ac57" providerId="LiveId" clId="{F34D13BE-489E-48AA-A25C-016E49A42ADD}" dt="2026-05-13T11:03:18.269" v="177" actId="113"/>
          <ac:spMkLst>
            <pc:docMk/>
            <pc:sldMk cId="0" sldId="278"/>
            <ac:spMk id="25" creationId="{00000000-0000-0000-0000-000000000000}"/>
          </ac:spMkLst>
        </pc:spChg>
        <pc:graphicFrameChg chg="mod modGraphic">
          <ac:chgData name="Nahida Sheikh" userId="c1794836a8d1ac57" providerId="LiveId" clId="{F34D13BE-489E-48AA-A25C-016E49A42ADD}" dt="2026-05-13T11:03:03.944" v="170" actId="207"/>
          <ac:graphicFrameMkLst>
            <pc:docMk/>
            <pc:sldMk cId="0" sldId="278"/>
            <ac:graphicFrameMk id="5" creationId="{00000000-0000-0000-0000-000000000000}"/>
          </ac:graphicFrameMkLst>
        </pc:graphicFrameChg>
        <pc:graphicFrameChg chg="modGraphic">
          <ac:chgData name="Nahida Sheikh" userId="c1794836a8d1ac57" providerId="LiveId" clId="{F34D13BE-489E-48AA-A25C-016E49A42ADD}" dt="2026-05-13T11:03:06.505" v="172" actId="20577"/>
          <ac:graphicFrameMkLst>
            <pc:docMk/>
            <pc:sldMk cId="0" sldId="278"/>
            <ac:graphicFrameMk id="6" creationId="{00000000-0000-0000-0000-000000000000}"/>
          </ac:graphicFrameMkLst>
        </pc:graphicFrameChg>
      </pc:sldChg>
      <pc:sldChg chg="addSp delSp modSp">
        <pc:chgData name="Nahida Sheikh" userId="c1794836a8d1ac57" providerId="LiveId" clId="{F34D13BE-489E-48AA-A25C-016E49A42ADD}" dt="2026-05-13T11:04:18.760" v="183" actId="20577"/>
        <pc:sldMkLst>
          <pc:docMk/>
          <pc:sldMk cId="0" sldId="279"/>
        </pc:sldMkLst>
        <pc:spChg chg="mod">
          <ac:chgData name="Nahida Sheikh" userId="c1794836a8d1ac57" providerId="LiveId" clId="{F34D13BE-489E-48AA-A25C-016E49A42ADD}" dt="2026-05-13T11:04:18.760" v="183" actId="20577"/>
          <ac:spMkLst>
            <pc:docMk/>
            <pc:sldMk cId="0" sldId="279"/>
            <ac:spMk id="25" creationId="{00000000-0000-0000-0000-000000000000}"/>
          </ac:spMkLst>
        </pc:spChg>
        <pc:graphicFrameChg chg="mod modGraphic">
          <ac:chgData name="Nahida Sheikh" userId="c1794836a8d1ac57" providerId="LiveId" clId="{F34D13BE-489E-48AA-A25C-016E49A42ADD}" dt="2026-05-13T11:01:59.682" v="158" actId="207"/>
          <ac:graphicFrameMkLst>
            <pc:docMk/>
            <pc:sldMk cId="0" sldId="279"/>
            <ac:graphicFrameMk id="5" creationId="{00000000-0000-0000-0000-000000000000}"/>
          </ac:graphicFrameMkLst>
        </pc:graphicFrameChg>
        <pc:graphicFrameChg chg="modGraphic">
          <ac:chgData name="Nahida Sheikh" userId="c1794836a8d1ac57" providerId="LiveId" clId="{F34D13BE-489E-48AA-A25C-016E49A42ADD}" dt="2026-05-13T11:02:01.480" v="160" actId="20577"/>
          <ac:graphicFrameMkLst>
            <pc:docMk/>
            <pc:sldMk cId="0" sldId="279"/>
            <ac:graphicFrameMk id="6" creationId="{00000000-0000-0000-0000-000000000000}"/>
          </ac:graphicFrameMkLst>
        </pc:graphicFrameChg>
        <pc:graphicFrameChg chg="add del">
          <ac:chgData name="Nahida Sheikh" userId="c1794836a8d1ac57" providerId="LiveId" clId="{F34D13BE-489E-48AA-A25C-016E49A42ADD}" dt="2026-05-13T11:01:43.804" v="150"/>
          <ac:graphicFrameMkLst>
            <pc:docMk/>
            <pc:sldMk cId="0" sldId="279"/>
            <ac:graphicFrameMk id="7" creationId="{22214B0C-809E-49C2-A25A-FDEBB7CB587F}"/>
          </ac:graphicFrameMkLst>
        </pc:graphicFrameChg>
      </pc:sldChg>
      <pc:sldChg chg="modSp">
        <pc:chgData name="Nahida Sheikh" userId="c1794836a8d1ac57" providerId="LiveId" clId="{F34D13BE-489E-48AA-A25C-016E49A42ADD}" dt="2026-05-13T11:00:11.575" v="126" actId="207"/>
        <pc:sldMkLst>
          <pc:docMk/>
          <pc:sldMk cId="0" sldId="280"/>
        </pc:sldMkLst>
        <pc:graphicFrameChg chg="mod modGraphic">
          <ac:chgData name="Nahida Sheikh" userId="c1794836a8d1ac57" providerId="LiveId" clId="{F34D13BE-489E-48AA-A25C-016E49A42ADD}" dt="2026-05-13T11:00:11.575" v="126" actId="207"/>
          <ac:graphicFrameMkLst>
            <pc:docMk/>
            <pc:sldMk cId="0" sldId="280"/>
            <ac:graphicFrameMk id="5" creationId="{00000000-0000-0000-0000-000000000000}"/>
          </ac:graphicFrameMkLst>
        </pc:graphicFrameChg>
        <pc:graphicFrameChg chg="modGraphic">
          <ac:chgData name="Nahida Sheikh" userId="c1794836a8d1ac57" providerId="LiveId" clId="{F34D13BE-489E-48AA-A25C-016E49A42ADD}" dt="2026-05-13T11:00:02.649" v="124" actId="20577"/>
          <ac:graphicFrameMkLst>
            <pc:docMk/>
            <pc:sldMk cId="0" sldId="280"/>
            <ac:graphicFrameMk id="6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CB90D0-EC8C-4877-BC90-66660B999A93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641BAB-524E-43DB-A181-6CF740C22F5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1BAB-524E-43DB-A181-6CF740C22F5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051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8FE3-6CA0-4AB2-BA0A-D52374D64D31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31BA9-761D-4F74-9C74-06FE67672F85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FFA8-1634-4C72-A3C3-0B3B8AE1C819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F1A22-97E2-45E5-92D5-40A163779C68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30112-42F4-4201-A919-999C0D13B508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6B71-1545-4469-BF84-593D46F7B272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72A5-743D-4969-97F5-EB9BB191D9B7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28D4-440F-4B19-9A7E-22457829616C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3277D-2EA3-4C46-8011-AF3ED81AD6F0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BC11-B664-43E1-878C-B2EA05FF23BD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61628-6CBF-45BD-ACF7-2310041AE7B4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40379-F38E-4267-86A6-A901EB8A614F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324497"/>
              </p:ext>
            </p:extLst>
          </p:nvPr>
        </p:nvGraphicFramePr>
        <p:xfrm>
          <a:off x="2438400" y="800100"/>
          <a:ext cx="6553197" cy="46271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1154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7200"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7200">
                <a:tc>
                  <a:txBody>
                    <a:bodyPr/>
                    <a:lstStyle/>
                    <a:p>
                      <a:r>
                        <a:rPr lang="en-US" sz="1500" dirty="0"/>
                        <a:t>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7200">
                <a:tc>
                  <a:txBody>
                    <a:bodyPr/>
                    <a:lstStyle/>
                    <a:p>
                      <a:r>
                        <a:rPr lang="en-US" sz="1500" dirty="0"/>
                        <a:t>14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7200">
                <a:tc>
                  <a:txBody>
                    <a:bodyPr/>
                    <a:lstStyle/>
                    <a:p>
                      <a:r>
                        <a:rPr lang="en-US" sz="1500" dirty="0"/>
                        <a:t>21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7200">
                <a:tc>
                  <a:txBody>
                    <a:bodyPr/>
                    <a:lstStyle/>
                    <a:p>
                      <a:r>
                        <a:rPr lang="en-US" sz="1500" dirty="0"/>
                        <a:t>28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2839736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JANUARY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2029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15200" y="5372100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304800" y="266700"/>
            <a:ext cx="1108033" cy="307777"/>
            <a:chOff x="304800" y="266700"/>
            <a:chExt cx="1108033" cy="307777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8032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457200" y="571500"/>
            <a:ext cx="1372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01: </a:t>
            </a:r>
            <a:r>
              <a:rPr lang="en-US" sz="1200" dirty="0">
                <a:solidFill>
                  <a:schemeClr val="dk1"/>
                </a:solidFill>
              </a:rPr>
              <a:t>New Year's Day</a:t>
            </a:r>
          </a:p>
          <a:p>
            <a:r>
              <a:rPr lang="en-US" sz="1200" dirty="0"/>
              <a:t>15: </a:t>
            </a:r>
            <a:r>
              <a:rPr lang="en-US" sz="1200" dirty="0">
                <a:solidFill>
                  <a:schemeClr val="dk1"/>
                </a:solidFill>
              </a:rPr>
              <a:t>M L King Day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858018"/>
              </p:ext>
            </p:extLst>
          </p:nvPr>
        </p:nvGraphicFramePr>
        <p:xfrm>
          <a:off x="2438400" y="800100"/>
          <a:ext cx="6553197" cy="46268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97015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5970"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5970">
                <a:tc>
                  <a:txBody>
                    <a:bodyPr/>
                    <a:lstStyle/>
                    <a:p>
                      <a:r>
                        <a:rPr lang="en-US" sz="1500" dirty="0"/>
                        <a:t>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5970">
                <a:tc>
                  <a:txBody>
                    <a:bodyPr/>
                    <a:lstStyle/>
                    <a:p>
                      <a:r>
                        <a:rPr lang="en-US" sz="1500" dirty="0"/>
                        <a:t>14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5970">
                <a:tc>
                  <a:txBody>
                    <a:bodyPr/>
                    <a:lstStyle/>
                    <a:p>
                      <a:r>
                        <a:rPr lang="en-US" sz="1500" dirty="0"/>
                        <a:t>21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5970">
                <a:tc>
                  <a:txBody>
                    <a:bodyPr/>
                    <a:lstStyle/>
                    <a:p>
                      <a:r>
                        <a:rPr lang="en-US" sz="1500" dirty="0"/>
                        <a:t>28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7029037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OCTOBER</a:t>
                      </a:r>
                      <a:r>
                        <a:rPr lang="en-US" sz="2400" b="1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2029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15200" y="5372100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304800" y="266700"/>
            <a:ext cx="1108033" cy="307777"/>
            <a:chOff x="304800" y="266700"/>
            <a:chExt cx="1108033" cy="307777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8032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457200" y="571500"/>
            <a:ext cx="13118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sz="1200" dirty="0"/>
              <a:t>08:</a:t>
            </a:r>
            <a:r>
              <a:rPr lang="en-US" sz="1200" b="1" dirty="0"/>
              <a:t> </a:t>
            </a:r>
            <a:r>
              <a:rPr lang="en-US" sz="1200" dirty="0"/>
              <a:t>Columbus Day</a:t>
            </a:r>
          </a:p>
          <a:p>
            <a:endParaRPr lang="en-US"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2004181"/>
              </p:ext>
            </p:extLst>
          </p:nvPr>
        </p:nvGraphicFramePr>
        <p:xfrm>
          <a:off x="2438400" y="800100"/>
          <a:ext cx="6553197" cy="45763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36365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920426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137469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NOVEMBER</a:t>
                      </a:r>
                      <a:r>
                        <a:rPr lang="en-US" sz="2400" b="1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2029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26594" y="5437632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304800" y="266700"/>
            <a:ext cx="1108033" cy="307777"/>
            <a:chOff x="304800" y="266700"/>
            <a:chExt cx="1108033" cy="307777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8032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457200" y="571500"/>
            <a:ext cx="1491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11: </a:t>
            </a:r>
            <a:r>
              <a:rPr lang="en-US" sz="1200" dirty="0">
                <a:solidFill>
                  <a:schemeClr val="dk1"/>
                </a:solidFill>
              </a:rPr>
              <a:t>Veterans Day</a:t>
            </a:r>
          </a:p>
          <a:p>
            <a:r>
              <a:rPr lang="en-US" sz="1200" dirty="0"/>
              <a:t>12: </a:t>
            </a:r>
            <a:r>
              <a:rPr lang="en-US" sz="1200" dirty="0">
                <a:solidFill>
                  <a:schemeClr val="dk1"/>
                </a:solidFill>
              </a:rPr>
              <a:t>Veterans Day</a:t>
            </a:r>
            <a:endParaRPr lang="en-US" sz="1200" dirty="0"/>
          </a:p>
          <a:p>
            <a:r>
              <a:rPr lang="en-US" sz="1200" dirty="0"/>
              <a:t>22: </a:t>
            </a:r>
            <a:r>
              <a:rPr lang="en-US" sz="1200" dirty="0">
                <a:solidFill>
                  <a:schemeClr val="dk1"/>
                </a:solidFill>
              </a:rPr>
              <a:t>Thanksgiving Day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8792818"/>
              </p:ext>
            </p:extLst>
          </p:nvPr>
        </p:nvGraphicFramePr>
        <p:xfrm>
          <a:off x="2438403" y="848501"/>
          <a:ext cx="6553197" cy="4752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64484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246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578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984856"/>
                  </a:ext>
                </a:extLst>
              </a:tr>
              <a:tr h="65221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63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615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246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938386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DECEMBER</a:t>
                      </a:r>
                      <a:r>
                        <a:rPr lang="en-US" sz="2400" b="1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2029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14402" y="5427641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304800" y="266700"/>
            <a:ext cx="1108033" cy="307777"/>
            <a:chOff x="304800" y="266700"/>
            <a:chExt cx="1108033" cy="307777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8032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457200" y="571500"/>
            <a:ext cx="103733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25: </a:t>
            </a:r>
            <a:r>
              <a:rPr lang="en-US" sz="1200" dirty="0">
                <a:solidFill>
                  <a:schemeClr val="dk1"/>
                </a:solidFill>
              </a:rPr>
              <a:t>Christmas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441812"/>
              </p:ext>
            </p:extLst>
          </p:nvPr>
        </p:nvGraphicFramePr>
        <p:xfrm>
          <a:off x="2438400" y="800100"/>
          <a:ext cx="6553197" cy="46228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585712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FEBRUARY</a:t>
                      </a:r>
                      <a:r>
                        <a:rPr lang="en-US" sz="2400" b="1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2029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15200" y="5372100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304800" y="266700"/>
            <a:ext cx="1108033" cy="307777"/>
            <a:chOff x="304800" y="266700"/>
            <a:chExt cx="1108033" cy="307777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8032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457200" y="571500"/>
            <a:ext cx="13741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19: Presidents' Day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898895"/>
              </p:ext>
            </p:extLst>
          </p:nvPr>
        </p:nvGraphicFramePr>
        <p:xfrm>
          <a:off x="2438400" y="800102"/>
          <a:ext cx="6553197" cy="457636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36364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479814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804848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MARCH 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2029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14402" y="5427640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304800" y="266700"/>
            <a:ext cx="1228258" cy="523220"/>
            <a:chOff x="304800" y="266700"/>
            <a:chExt cx="1228258" cy="523220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92345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   </a:t>
              </a:r>
            </a:p>
            <a:p>
              <a:endParaRPr lang="en-US" sz="1400" dirty="0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41DF0C1A-DE9C-4295-AB4E-C071EDC08F08}"/>
              </a:ext>
            </a:extLst>
          </p:cNvPr>
          <p:cNvSpPr/>
          <p:nvPr/>
        </p:nvSpPr>
        <p:spPr>
          <a:xfrm>
            <a:off x="537135" y="599301"/>
            <a:ext cx="1219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30: </a:t>
            </a:r>
            <a:r>
              <a:rPr lang="en-US" sz="1200" dirty="0">
                <a:solidFill>
                  <a:schemeClr val="dk1"/>
                </a:solidFill>
              </a:rPr>
              <a:t>Good Friday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117263"/>
              </p:ext>
            </p:extLst>
          </p:nvPr>
        </p:nvGraphicFramePr>
        <p:xfrm>
          <a:off x="2438400" y="800099"/>
          <a:ext cx="6553197" cy="46685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13025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110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110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110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110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110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348257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APRIL 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2029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15200" y="5425440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304800" y="266700"/>
            <a:ext cx="1108033" cy="307777"/>
            <a:chOff x="304800" y="266700"/>
            <a:chExt cx="1108033" cy="307777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8032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457200" y="571500"/>
            <a:ext cx="128990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01: </a:t>
            </a:r>
            <a:r>
              <a:rPr lang="en-US" sz="1200" dirty="0">
                <a:solidFill>
                  <a:schemeClr val="dk1"/>
                </a:solidFill>
              </a:rPr>
              <a:t>Easter Sunday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2284247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2029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15200" y="5372100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304800" y="266700"/>
            <a:ext cx="1108033" cy="307777"/>
            <a:chOff x="304800" y="266700"/>
            <a:chExt cx="1108033" cy="307777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8032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457200" y="571500"/>
            <a:ext cx="12990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28: </a:t>
            </a:r>
            <a:r>
              <a:rPr lang="en-US" sz="1200" dirty="0">
                <a:solidFill>
                  <a:schemeClr val="dk1"/>
                </a:solidFill>
              </a:rPr>
              <a:t>Memorial Day</a:t>
            </a:r>
            <a:endParaRPr lang="en-US" sz="1200" dirty="0"/>
          </a:p>
        </p:txBody>
      </p:sp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876259"/>
              </p:ext>
            </p:extLst>
          </p:nvPr>
        </p:nvGraphicFramePr>
        <p:xfrm>
          <a:off x="2438400" y="800103"/>
          <a:ext cx="6553197" cy="457200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35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26493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91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091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4934026"/>
                  </a:ext>
                </a:extLst>
              </a:tr>
              <a:tr h="69091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091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091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</a:p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091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4482665"/>
              </p:ext>
            </p:extLst>
          </p:nvPr>
        </p:nvGraphicFramePr>
        <p:xfrm>
          <a:off x="2438400" y="800099"/>
          <a:ext cx="6553197" cy="46685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1266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77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421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4111412"/>
                  </a:ext>
                </a:extLst>
              </a:tr>
              <a:tr h="80259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259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872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984532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JUNE 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2029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15200" y="5372100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304800" y="266700"/>
            <a:ext cx="1108033" cy="307777"/>
            <a:chOff x="304800" y="266700"/>
            <a:chExt cx="1108033" cy="307777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8032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457200" y="571500"/>
            <a:ext cx="11185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19: Juneteenth</a:t>
            </a:r>
          </a:p>
          <a:p>
            <a:endParaRPr lang="en-US"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00352"/>
              </p:ext>
            </p:extLst>
          </p:nvPr>
        </p:nvGraphicFramePr>
        <p:xfrm>
          <a:off x="2438400" y="800100"/>
          <a:ext cx="6553197" cy="46685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02393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322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322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322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322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322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853273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JULY 2029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14402" y="5401056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304800" y="266700"/>
            <a:ext cx="1108033" cy="307777"/>
            <a:chOff x="304800" y="266700"/>
            <a:chExt cx="1108033" cy="307777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8032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176767" y="573880"/>
            <a:ext cx="15812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dk1"/>
                </a:solidFill>
              </a:rPr>
              <a:t>04: Independence Day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8686522"/>
              </p:ext>
            </p:extLst>
          </p:nvPr>
        </p:nvGraphicFramePr>
        <p:xfrm>
          <a:off x="2438400" y="800102"/>
          <a:ext cx="6553197" cy="464819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10791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748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748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4934026"/>
                  </a:ext>
                </a:extLst>
              </a:tr>
              <a:tr h="82748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748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748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256455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AUGUST</a:t>
                      </a:r>
                      <a:r>
                        <a:rPr lang="en-US" sz="2400" b="1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2029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15200" y="5448300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304800" y="266700"/>
            <a:ext cx="1108033" cy="307777"/>
            <a:chOff x="304800" y="266700"/>
            <a:chExt cx="1108033" cy="307777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8032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292054"/>
              </p:ext>
            </p:extLst>
          </p:nvPr>
        </p:nvGraphicFramePr>
        <p:xfrm>
          <a:off x="2438400" y="800100"/>
          <a:ext cx="6553197" cy="4663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02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396475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452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803981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SEPTEMBER</a:t>
                      </a:r>
                      <a:r>
                        <a:rPr lang="en-US" sz="2400" b="1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2029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15200" y="5372100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304800" y="266700"/>
            <a:ext cx="1108033" cy="307777"/>
            <a:chOff x="304800" y="266700"/>
            <a:chExt cx="1108033" cy="307777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8032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457200" y="571500"/>
            <a:ext cx="10409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03: </a:t>
            </a:r>
            <a:r>
              <a:rPr lang="en-US" sz="1200" dirty="0">
                <a:solidFill>
                  <a:schemeClr val="dk1"/>
                </a:solidFill>
              </a:rPr>
              <a:t>Labor Day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1473</TotalTime>
  <Words>676</Words>
  <Application>Microsoft Office PowerPoint</Application>
  <PresentationFormat>On-screen Show (16:10)</PresentationFormat>
  <Paragraphs>536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2029 PowerPoint Monthly Calendar - Calendarlabs.com</dc:title>
  <dc:subject>2029 PowerPoint Monthly Calendar - Calendarlabs.com</dc:subject>
  <dc:creator>CalendarLabs.com</dc:creator>
  <cp:keywords>Monthly Calendar; Calendarlabs.com</cp:keywords>
  <dc:description>All Rights Reserved. Copyright © 2026 CalendarLabs.com. Do not distribute or sale without written permission.</dc:description>
  <cp:lastModifiedBy>Nahida Sheikh</cp:lastModifiedBy>
  <cp:revision>74</cp:revision>
  <dcterms:created xsi:type="dcterms:W3CDTF">2020-12-11T07:31:15Z</dcterms:created>
  <dcterms:modified xsi:type="dcterms:W3CDTF">2026-05-13T11:04:23Z</dcterms:modified>
  <cp:category>Monthly Calendar;Calendarlabs.com</cp:category>
</cp:coreProperties>
</file>