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5DB6A374-5235-4248-B63B-6C8BB7AE3D3F}"/>
    <pc:docChg chg="undo custSel modSld">
      <pc:chgData name="Nahida Sheikh" userId="c1794836a8d1ac57" providerId="LiveId" clId="{5DB6A374-5235-4248-B63B-6C8BB7AE3D3F}" dt="2026-05-13T11:14:40.681" v="136" actId="20577"/>
      <pc:docMkLst>
        <pc:docMk/>
      </pc:docMkLst>
      <pc:sldChg chg="addSp delSp modSp">
        <pc:chgData name="Nahida Sheikh" userId="c1794836a8d1ac57" providerId="LiveId" clId="{5DB6A374-5235-4248-B63B-6C8BB7AE3D3F}" dt="2026-05-13T11:08:37.146" v="48" actId="20577"/>
        <pc:sldMkLst>
          <pc:docMk/>
          <pc:sldMk cId="0" sldId="256"/>
        </pc:sldMkLst>
        <pc:spChg chg="add del mod">
          <ac:chgData name="Nahida Sheikh" userId="c1794836a8d1ac57" providerId="LiveId" clId="{5DB6A374-5235-4248-B63B-6C8BB7AE3D3F}" dt="2026-05-13T11:08:23.389" v="45" actId="20577"/>
          <ac:spMkLst>
            <pc:docMk/>
            <pc:sldMk cId="0" sldId="256"/>
            <ac:spMk id="13" creationId="{00000000-0000-0000-0000-000000000000}"/>
          </ac:spMkLst>
        </pc:spChg>
        <pc:graphicFrameChg chg="mod modGraphic">
          <ac:chgData name="Nahida Sheikh" userId="c1794836a8d1ac57" providerId="LiveId" clId="{5DB6A374-5235-4248-B63B-6C8BB7AE3D3F}" dt="2026-05-13T11:08:37.146" v="48" actId="20577"/>
          <ac:graphicFrameMkLst>
            <pc:docMk/>
            <pc:sldMk cId="0" sldId="256"/>
            <ac:graphicFrameMk id="4" creationId="{CF736CE8-6D6F-4002-88B1-3CCDA380A305}"/>
          </ac:graphicFrameMkLst>
        </pc:graphicFrameChg>
        <pc:graphicFrameChg chg="mod">
          <ac:chgData name="Nahida Sheikh" userId="c1794836a8d1ac57" providerId="LiveId" clId="{5DB6A374-5235-4248-B63B-6C8BB7AE3D3F}" dt="2026-05-13T11:08:10.518" v="40"/>
          <ac:graphicFrameMkLst>
            <pc:docMk/>
            <pc:sldMk cId="0" sldId="256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5DB6A374-5235-4248-B63B-6C8BB7AE3D3F}" dt="2026-05-13T11:08:13.774" v="41" actId="6549"/>
          <ac:graphicFrameMkLst>
            <pc:docMk/>
            <pc:sldMk cId="0" sldId="256"/>
            <ac:graphicFrameMk id="7" creationId="{1B860D57-B8CF-44C4-8519-E46D8A6C55AD}"/>
          </ac:graphicFrameMkLst>
        </pc:graphicFrameChg>
        <pc:graphicFrameChg chg="modGraphic">
          <ac:chgData name="Nahida Sheikh" userId="c1794836a8d1ac57" providerId="LiveId" clId="{5DB6A374-5235-4248-B63B-6C8BB7AE3D3F}" dt="2026-05-13T11:06:29.276" v="1" actId="20577"/>
          <ac:graphicFrameMkLst>
            <pc:docMk/>
            <pc:sldMk cId="0" sldId="256"/>
            <ac:graphicFrameMk id="10" creationId="{00000000-0000-0000-0000-000000000000}"/>
          </ac:graphicFrameMkLst>
        </pc:graphicFrameChg>
        <pc:graphicFrameChg chg="modGraphic">
          <ac:chgData name="Nahida Sheikh" userId="c1794836a8d1ac57" providerId="LiveId" clId="{5DB6A374-5235-4248-B63B-6C8BB7AE3D3F}" dt="2026-05-13T11:06:32.424" v="3" actId="20577"/>
          <ac:graphicFrameMkLst>
            <pc:docMk/>
            <pc:sldMk cId="0" sldId="256"/>
            <ac:graphicFrameMk id="12" creationId="{00000000-0000-0000-0000-000000000000}"/>
          </ac:graphicFrameMkLst>
        </pc:graphicFrameChg>
        <pc:graphicFrameChg chg="mod modGraphic">
          <ac:chgData name="Nahida Sheikh" userId="c1794836a8d1ac57" providerId="LiveId" clId="{5DB6A374-5235-4248-B63B-6C8BB7AE3D3F}" dt="2026-05-13T11:07:54.298" v="38" actId="14734"/>
          <ac:graphicFrameMkLst>
            <pc:docMk/>
            <pc:sldMk cId="0" sldId="256"/>
            <ac:graphicFrameMk id="14" creationId="{00000000-0000-0000-0000-000000000000}"/>
          </ac:graphicFrameMkLst>
        </pc:graphicFrameChg>
      </pc:sldChg>
      <pc:sldChg chg="modSp">
        <pc:chgData name="Nahida Sheikh" userId="c1794836a8d1ac57" providerId="LiveId" clId="{5DB6A374-5235-4248-B63B-6C8BB7AE3D3F}" dt="2026-05-13T11:14:33.687" v="133" actId="14734"/>
        <pc:sldMkLst>
          <pc:docMk/>
          <pc:sldMk cId="0" sldId="257"/>
        </pc:sldMkLst>
        <pc:spChg chg="mod">
          <ac:chgData name="Nahida Sheikh" userId="c1794836a8d1ac57" providerId="LiveId" clId="{5DB6A374-5235-4248-B63B-6C8BB7AE3D3F}" dt="2026-05-13T11:09:40.151" v="61" actId="20577"/>
          <ac:spMkLst>
            <pc:docMk/>
            <pc:sldMk cId="0" sldId="257"/>
            <ac:spMk id="8" creationId="{00000000-0000-0000-0000-000000000000}"/>
          </ac:spMkLst>
        </pc:spChg>
        <pc:graphicFrameChg chg="mod modGraphic">
          <ac:chgData name="Nahida Sheikh" userId="c1794836a8d1ac57" providerId="LiveId" clId="{5DB6A374-5235-4248-B63B-6C8BB7AE3D3F}" dt="2026-05-13T11:14:33.687" v="133" actId="14734"/>
          <ac:graphicFrameMkLst>
            <pc:docMk/>
            <pc:sldMk cId="0" sldId="257"/>
            <ac:graphicFrameMk id="4" creationId="{CF736CE8-6D6F-4002-88B1-3CCDA380A305}"/>
          </ac:graphicFrameMkLst>
        </pc:graphicFrameChg>
        <pc:graphicFrameChg chg="mod">
          <ac:chgData name="Nahida Sheikh" userId="c1794836a8d1ac57" providerId="LiveId" clId="{5DB6A374-5235-4248-B63B-6C8BB7AE3D3F}" dt="2026-05-13T11:09:30.587" v="59"/>
          <ac:graphicFrameMkLst>
            <pc:docMk/>
            <pc:sldMk cId="0" sldId="257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5DB6A374-5235-4248-B63B-6C8BB7AE3D3F}" dt="2026-05-13T11:11:04.186" v="65" actId="20577"/>
          <ac:graphicFrameMkLst>
            <pc:docMk/>
            <pc:sldMk cId="0" sldId="257"/>
            <ac:graphicFrameMk id="7" creationId="{1B860D57-B8CF-44C4-8519-E46D8A6C55AD}"/>
          </ac:graphicFrameMkLst>
        </pc:graphicFrameChg>
        <pc:graphicFrameChg chg="mod modGraphic">
          <ac:chgData name="Nahida Sheikh" userId="c1794836a8d1ac57" providerId="LiveId" clId="{5DB6A374-5235-4248-B63B-6C8BB7AE3D3F}" dt="2026-05-13T11:09:21.784" v="58" actId="20577"/>
          <ac:graphicFrameMkLst>
            <pc:docMk/>
            <pc:sldMk cId="0" sldId="257"/>
            <ac:graphicFrameMk id="10" creationId="{00000000-0000-0000-0000-000000000000}"/>
          </ac:graphicFrameMkLst>
        </pc:graphicFrameChg>
        <pc:graphicFrameChg chg="modGraphic">
          <ac:chgData name="Nahida Sheikh" userId="c1794836a8d1ac57" providerId="LiveId" clId="{5DB6A374-5235-4248-B63B-6C8BB7AE3D3F}" dt="2026-05-13T11:09:18.344" v="56" actId="20577"/>
          <ac:graphicFrameMkLst>
            <pc:docMk/>
            <pc:sldMk cId="0" sldId="257"/>
            <ac:graphicFrameMk id="12" creationId="{00000000-0000-0000-0000-000000000000}"/>
          </ac:graphicFrameMkLst>
        </pc:graphicFrameChg>
        <pc:graphicFrameChg chg="mod modGraphic">
          <ac:chgData name="Nahida Sheikh" userId="c1794836a8d1ac57" providerId="LiveId" clId="{5DB6A374-5235-4248-B63B-6C8BB7AE3D3F}" dt="2026-05-13T11:11:08.507" v="66" actId="14100"/>
          <ac:graphicFrameMkLst>
            <pc:docMk/>
            <pc:sldMk cId="0" sldId="257"/>
            <ac:graphicFrameMk id="14" creationId="{00000000-0000-0000-0000-000000000000}"/>
          </ac:graphicFrameMkLst>
        </pc:graphicFrameChg>
      </pc:sldChg>
      <pc:sldChg chg="modSp">
        <pc:chgData name="Nahida Sheikh" userId="c1794836a8d1ac57" providerId="LiveId" clId="{5DB6A374-5235-4248-B63B-6C8BB7AE3D3F}" dt="2026-05-13T11:14:40.681" v="136" actId="20577"/>
        <pc:sldMkLst>
          <pc:docMk/>
          <pc:sldMk cId="0" sldId="258"/>
        </pc:sldMkLst>
        <pc:spChg chg="mod">
          <ac:chgData name="Nahida Sheikh" userId="c1794836a8d1ac57" providerId="LiveId" clId="{5DB6A374-5235-4248-B63B-6C8BB7AE3D3F}" dt="2026-05-13T11:14:23.416" v="131" actId="20577"/>
          <ac:spMkLst>
            <pc:docMk/>
            <pc:sldMk cId="0" sldId="258"/>
            <ac:spMk id="8" creationId="{00000000-0000-0000-0000-000000000000}"/>
          </ac:spMkLst>
        </pc:spChg>
        <pc:graphicFrameChg chg="mod modGraphic">
          <ac:chgData name="Nahida Sheikh" userId="c1794836a8d1ac57" providerId="LiveId" clId="{5DB6A374-5235-4248-B63B-6C8BB7AE3D3F}" dt="2026-05-13T11:14:40.681" v="136" actId="20577"/>
          <ac:graphicFrameMkLst>
            <pc:docMk/>
            <pc:sldMk cId="0" sldId="258"/>
            <ac:graphicFrameMk id="4" creationId="{CF736CE8-6D6F-4002-88B1-3CCDA380A305}"/>
          </ac:graphicFrameMkLst>
        </pc:graphicFrameChg>
        <pc:graphicFrameChg chg="mod modGraphic">
          <ac:chgData name="Nahida Sheikh" userId="c1794836a8d1ac57" providerId="LiveId" clId="{5DB6A374-5235-4248-B63B-6C8BB7AE3D3F}" dt="2026-05-13T11:11:43.248" v="76" actId="6549"/>
          <ac:graphicFrameMkLst>
            <pc:docMk/>
            <pc:sldMk cId="0" sldId="258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5DB6A374-5235-4248-B63B-6C8BB7AE3D3F}" dt="2026-05-13T11:14:10.700" v="127" actId="6549"/>
          <ac:graphicFrameMkLst>
            <pc:docMk/>
            <pc:sldMk cId="0" sldId="258"/>
            <ac:graphicFrameMk id="7" creationId="{1B860D57-B8CF-44C4-8519-E46D8A6C55AD}"/>
          </ac:graphicFrameMkLst>
        </pc:graphicFrameChg>
        <pc:graphicFrameChg chg="mod modGraphic">
          <ac:chgData name="Nahida Sheikh" userId="c1794836a8d1ac57" providerId="LiveId" clId="{5DB6A374-5235-4248-B63B-6C8BB7AE3D3F}" dt="2026-05-13T11:11:32.499" v="73" actId="14100"/>
          <ac:graphicFrameMkLst>
            <pc:docMk/>
            <pc:sldMk cId="0" sldId="258"/>
            <ac:graphicFrameMk id="10" creationId="{00000000-0000-0000-0000-000000000000}"/>
          </ac:graphicFrameMkLst>
        </pc:graphicFrameChg>
        <pc:graphicFrameChg chg="modGraphic">
          <ac:chgData name="Nahida Sheikh" userId="c1794836a8d1ac57" providerId="LiveId" clId="{5DB6A374-5235-4248-B63B-6C8BB7AE3D3F}" dt="2026-05-13T11:11:45.304" v="78" actId="20577"/>
          <ac:graphicFrameMkLst>
            <pc:docMk/>
            <pc:sldMk cId="0" sldId="258"/>
            <ac:graphicFrameMk id="14" creationId="{00000000-0000-0000-0000-000000000000}"/>
          </ac:graphicFrameMkLst>
        </pc:graphicFrameChg>
      </pc:sldChg>
      <pc:sldChg chg="modSp">
        <pc:chgData name="Nahida Sheikh" userId="c1794836a8d1ac57" providerId="LiveId" clId="{5DB6A374-5235-4248-B63B-6C8BB7AE3D3F}" dt="2026-05-13T11:14:15.847" v="129" actId="20577"/>
        <pc:sldMkLst>
          <pc:docMk/>
          <pc:sldMk cId="0" sldId="259"/>
        </pc:sldMkLst>
        <pc:spChg chg="mod">
          <ac:chgData name="Nahida Sheikh" userId="c1794836a8d1ac57" providerId="LiveId" clId="{5DB6A374-5235-4248-B63B-6C8BB7AE3D3F}" dt="2026-05-13T11:14:15.847" v="129" actId="20577"/>
          <ac:spMkLst>
            <pc:docMk/>
            <pc:sldMk cId="0" sldId="259"/>
            <ac:spMk id="8" creationId="{00000000-0000-0000-0000-000000000000}"/>
          </ac:spMkLst>
        </pc:spChg>
        <pc:graphicFrameChg chg="mod">
          <ac:chgData name="Nahida Sheikh" userId="c1794836a8d1ac57" providerId="LiveId" clId="{5DB6A374-5235-4248-B63B-6C8BB7AE3D3F}" dt="2026-05-13T11:13:51.563" v="123"/>
          <ac:graphicFrameMkLst>
            <pc:docMk/>
            <pc:sldMk cId="0" sldId="259"/>
            <ac:graphicFrameMk id="4" creationId="{CF736CE8-6D6F-4002-88B1-3CCDA380A305}"/>
          </ac:graphicFrameMkLst>
        </pc:graphicFrameChg>
        <pc:graphicFrameChg chg="mod">
          <ac:chgData name="Nahida Sheikh" userId="c1794836a8d1ac57" providerId="LiveId" clId="{5DB6A374-5235-4248-B63B-6C8BB7AE3D3F}" dt="2026-05-13T11:11:52.515" v="79"/>
          <ac:graphicFrameMkLst>
            <pc:docMk/>
            <pc:sldMk cId="0" sldId="259"/>
            <ac:graphicFrameMk id="5" creationId="{D7E860D5-7514-4BD6-9D5C-9127B11CEDCA}"/>
          </ac:graphicFrameMkLst>
        </pc:graphicFrameChg>
        <pc:graphicFrameChg chg="mod modGraphic">
          <ac:chgData name="Nahida Sheikh" userId="c1794836a8d1ac57" providerId="LiveId" clId="{5DB6A374-5235-4248-B63B-6C8BB7AE3D3F}" dt="2026-05-13T11:13:31.172" v="116" actId="6549"/>
          <ac:graphicFrameMkLst>
            <pc:docMk/>
            <pc:sldMk cId="0" sldId="259"/>
            <ac:graphicFrameMk id="7" creationId="{1B860D57-B8CF-44C4-8519-E46D8A6C55AD}"/>
          </ac:graphicFrameMkLst>
        </pc:graphicFrameChg>
        <pc:graphicFrameChg chg="modGraphic">
          <ac:chgData name="Nahida Sheikh" userId="c1794836a8d1ac57" providerId="LiveId" clId="{5DB6A374-5235-4248-B63B-6C8BB7AE3D3F}" dt="2026-05-13T11:13:35.016" v="120" actId="20577"/>
          <ac:graphicFrameMkLst>
            <pc:docMk/>
            <pc:sldMk cId="0" sldId="259"/>
            <ac:graphicFrameMk id="10" creationId="{00000000-0000-0000-0000-000000000000}"/>
          </ac:graphicFrameMkLst>
        </pc:graphicFrameChg>
        <pc:graphicFrameChg chg="mod modGraphic">
          <ac:chgData name="Nahida Sheikh" userId="c1794836a8d1ac57" providerId="LiveId" clId="{5DB6A374-5235-4248-B63B-6C8BB7AE3D3F}" dt="2026-05-13T11:13:40.568" v="122" actId="20577"/>
          <ac:graphicFrameMkLst>
            <pc:docMk/>
            <pc:sldMk cId="0" sldId="259"/>
            <ac:graphicFrameMk id="12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D371B-4F41-4E21-9C99-3DA1D8AD8B01}" type="datetimeFigureOut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4975-EB91-4DBE-B398-0D350D094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9B5AE54-C3D1-4539-AD78-D17A1831BAAA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EF5C-8766-41BF-8386-8B420D67A030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4686302"/>
            <a:ext cx="2209800" cy="273844"/>
          </a:xfrm>
        </p:spPr>
        <p:txBody>
          <a:bodyPr/>
          <a:lstStyle/>
          <a:p>
            <a:fld id="{C3571327-52C3-45D2-9A55-709E0FBC3DB2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4686156"/>
            <a:ext cx="5573483" cy="273844"/>
          </a:xfrm>
        </p:spPr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ADC2-8C8F-4D28-987F-3FCC7DF4C01A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057400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640B-FA34-4C99-B13F-7D806A1F21FC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A740EAB-F49E-432B-A27D-CAEFE4A772EB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/>
              <a:t>Template © calendarlabs.com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4787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286FC4-ED2A-4AD8-81E9-8CC377943D15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/>
              <a:t>Template © calendarlabs.com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3AB57-0B79-4822-B08F-60E31CACF1BC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B6701-D305-451E-AEF7-03DF3FF4169C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87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0F30-0533-4DED-AB14-3A5FE8F2F1A8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EFD66B65-7FBE-424F-AAB4-562E5C01F541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/>
          <a:p>
            <a:r>
              <a:rPr lang="en-US"/>
              <a:t>Template © calendarlabs.com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8CCAC1-8976-4DD2-90A5-C5E778D429A9}" type="datetime1">
              <a:rPr lang="en-US" smtClean="0"/>
              <a:pPr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C867420-6BA3-4C39-8925-04C6E2765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385818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  <a:ea typeface="Adobe Gothic Std B" pitchFamily="34" charset="-128"/>
                        </a:rPr>
                        <a:t>January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  <a:ea typeface="Adobe Gothic Std B" pitchFamily="34" charset="-128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31 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486472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March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80582"/>
              </p:ext>
            </p:extLst>
          </p:nvPr>
        </p:nvGraphicFramePr>
        <p:xfrm>
          <a:off x="3276600" y="361950"/>
          <a:ext cx="2656652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1978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February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19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23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25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27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065691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February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779013"/>
              </p:ext>
            </p:extLst>
          </p:nvPr>
        </p:nvGraphicFramePr>
        <p:xfrm>
          <a:off x="457200" y="6667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JAN 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New Year's Day</a:t>
                      </a:r>
                      <a:endParaRPr lang="en-US" sz="1000" u="none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JAN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M L King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308904"/>
              </p:ext>
            </p:extLst>
          </p:nvPr>
        </p:nvGraphicFramePr>
        <p:xfrm>
          <a:off x="3581400" y="31051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FEB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Presidents'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924768"/>
              </p:ext>
            </p:extLst>
          </p:nvPr>
        </p:nvGraphicFramePr>
        <p:xfrm>
          <a:off x="6400800" y="742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MAR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Good Friday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370009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</a:rPr>
                        <a:t>APRIL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000657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JUNE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80582"/>
              </p:ext>
            </p:extLst>
          </p:nvPr>
        </p:nvGraphicFramePr>
        <p:xfrm>
          <a:off x="3276600" y="361950"/>
          <a:ext cx="2656652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1978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February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18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19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22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23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25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26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27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528337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MAY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2029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902759"/>
              </p:ext>
            </p:extLst>
          </p:nvPr>
        </p:nvGraphicFramePr>
        <p:xfrm>
          <a:off x="457200" y="895350"/>
          <a:ext cx="2133600" cy="3008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88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APR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 01</a:t>
                      </a:r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Easter Sunday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038942"/>
              </p:ext>
            </p:extLst>
          </p:nvPr>
        </p:nvGraphicFramePr>
        <p:xfrm>
          <a:off x="3538126" y="3028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MAY</a:t>
                      </a:r>
                      <a:r>
                        <a:rPr lang="en-US" sz="1000" baseline="0" dirty="0">
                          <a:latin typeface="Century" pitchFamily="18" charset="0"/>
                        </a:rPr>
                        <a:t> 28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Memorial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485221"/>
              </p:ext>
            </p:extLst>
          </p:nvPr>
        </p:nvGraphicFramePr>
        <p:xfrm>
          <a:off x="6400800" y="742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JUN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Juneteenth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43688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</a:rPr>
                        <a:t>JULY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882367"/>
              </p:ext>
            </p:extLst>
          </p:nvPr>
        </p:nvGraphicFramePr>
        <p:xfrm>
          <a:off x="6172200" y="1504950"/>
          <a:ext cx="2735453" cy="24409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SEPTEMBER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352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792639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AUGUST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2029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307737"/>
              </p:ext>
            </p:extLst>
          </p:nvPr>
        </p:nvGraphicFramePr>
        <p:xfrm>
          <a:off x="457199" y="819150"/>
          <a:ext cx="2133601" cy="3770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088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JUL 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Independence Day 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581400" y="31051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835810"/>
              </p:ext>
            </p:extLst>
          </p:nvPr>
        </p:nvGraphicFramePr>
        <p:xfrm>
          <a:off x="6400800" y="74295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SEP 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Labor 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141144"/>
              </p:ext>
            </p:extLst>
          </p:nvPr>
        </p:nvGraphicFramePr>
        <p:xfrm>
          <a:off x="3200400" y="361950"/>
          <a:ext cx="2752344" cy="244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319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3192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NOVEMBER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2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000" kern="1200" dirty="0">
                        <a:solidFill>
                          <a:schemeClr val="bg1"/>
                        </a:solidFill>
                        <a:latin typeface="Century" pitchFamily="18" charset="0"/>
                        <a:ea typeface="+mn-ea"/>
                        <a:cs typeface="+mn-cs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238056"/>
              </p:ext>
            </p:extLst>
          </p:nvPr>
        </p:nvGraphicFramePr>
        <p:xfrm>
          <a:off x="2286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baseline="0" dirty="0">
                          <a:effectLst/>
                          <a:latin typeface="Century" pitchFamily="18" charset="0"/>
                        </a:rPr>
                        <a:t>OCTOBER</a:t>
                      </a:r>
                      <a:endParaRPr lang="en-US" sz="2000" b="1" i="0" u="none" strike="noStrike" cap="all" baseline="0" dirty="0"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31 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630330"/>
              </p:ext>
            </p:extLst>
          </p:nvPr>
        </p:nvGraphicFramePr>
        <p:xfrm>
          <a:off x="6172200" y="1504950"/>
          <a:ext cx="2735453" cy="24423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0779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390779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47882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" pitchFamily="18" charset="0"/>
                        </a:rPr>
                        <a:t>DECEMBER</a:t>
                      </a:r>
                      <a:endParaRPr lang="en-US" sz="20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Su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Mo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Tu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We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Th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Fr</a:t>
                      </a:r>
                      <a:endParaRPr lang="en-US" sz="14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Century" pitchFamily="18" charset="0"/>
                        </a:rPr>
                        <a:t>Sa</a:t>
                      </a:r>
                      <a:endParaRPr lang="en-US" sz="1400" b="1" i="0" u="none" strike="noStrike" dirty="0">
                        <a:solidFill>
                          <a:schemeClr val="accent4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  <a:latin typeface="Century" pitchFamily="18" charset="0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entury" pitchFamily="18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solidFill>
                            <a:schemeClr val="bg1"/>
                          </a:solidFill>
                          <a:effectLst/>
                          <a:latin typeface="Century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Century" pitchFamily="18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47675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kman Old Style" pitchFamily="18" charset="0"/>
              </a:rPr>
              <a:t>2029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696408"/>
              </p:ext>
            </p:extLst>
          </p:nvPr>
        </p:nvGraphicFramePr>
        <p:xfrm>
          <a:off x="457200" y="793140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OCT 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Columbus Day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051508"/>
              </p:ext>
            </p:extLst>
          </p:nvPr>
        </p:nvGraphicFramePr>
        <p:xfrm>
          <a:off x="3581400" y="3105150"/>
          <a:ext cx="2133600" cy="883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NOV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Veterans Day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NOV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Veterans Day Holiday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43354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entury" pitchFamily="18" charset="0"/>
                        </a:rPr>
                        <a:t>NOV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Thanksgiving Day</a:t>
                      </a:r>
                      <a:endParaRPr lang="en-US" sz="1000" dirty="0"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58968"/>
              </p:ext>
            </p:extLst>
          </p:nvPr>
        </p:nvGraphicFramePr>
        <p:xfrm>
          <a:off x="6473126" y="803924"/>
          <a:ext cx="2133600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Century" pitchFamily="18" charset="0"/>
                        </a:rPr>
                        <a:t>DEC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latin typeface="Century" pitchFamily="18" charset="0"/>
                          <a:ea typeface="+mn-ea"/>
                          <a:cs typeface="+mn-cs"/>
                        </a:rPr>
                        <a:t>Christmas</a:t>
                      </a:r>
                      <a:endParaRPr lang="en-US" sz="1000" u="sng" dirty="0">
                        <a:solidFill>
                          <a:schemeClr val="tx1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6781800" y="4660106"/>
            <a:ext cx="2209800" cy="273844"/>
          </a:xfrm>
        </p:spPr>
        <p:txBody>
          <a:bodyPr/>
          <a:lstStyle/>
          <a:p>
            <a:r>
              <a:rPr lang="en-US" sz="9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Template © calendarlabs.com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295</TotalTime>
  <Words>616</Words>
  <Application>Microsoft Office PowerPoint</Application>
  <PresentationFormat>On-screen Show (16:9)</PresentationFormat>
  <Paragraphs>639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Bookman Old Style</vt:lpstr>
      <vt:lpstr>Calibri</vt:lpstr>
      <vt:lpstr>Century</vt:lpstr>
      <vt:lpstr>Tw Cen MT</vt:lpstr>
      <vt:lpstr>Verdana</vt:lpstr>
      <vt:lpstr>Wingdings</vt:lpstr>
      <vt:lpstr>Wingdings 2</vt:lpstr>
      <vt:lpstr>Median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2029 PowerPoint Quarterly Calendar- CalendarLabs.com</dc:title>
  <dc:subject>2029  PowerPoint Quarterly Calendar- CalendarLabs.com</dc:subject>
  <dc:creator>CalendarLabs.com</dc:creator>
  <cp:keywords>Calendar; CalendarLabs.com</cp:keywords>
  <dc:description>All Rights Reserved. Copyright © CalendarLabs.com. Do not distribute or sale without written permission.</dc:description>
  <cp:lastModifiedBy>Nahida Sheikh</cp:lastModifiedBy>
  <cp:revision>38</cp:revision>
  <dcterms:created xsi:type="dcterms:W3CDTF">2020-12-11T10:21:42Z</dcterms:created>
  <dcterms:modified xsi:type="dcterms:W3CDTF">2026-05-13T11:17:43Z</dcterms:modified>
  <cp:category>Quarterly Calendar;CalendarLabs.com</cp:category>
</cp:coreProperties>
</file>