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6FE4FB63-94E1-4F75-BA9F-A7270648AC32}"/>
    <pc:docChg chg="undo modSld">
      <pc:chgData name="Nahida Sheikh" userId="c1794836a8d1ac57" providerId="LiveId" clId="{6FE4FB63-94E1-4F75-BA9F-A7270648AC32}" dt="2026-05-13T11:30:48.727" v="46" actId="14734"/>
      <pc:docMkLst>
        <pc:docMk/>
      </pc:docMkLst>
      <pc:sldChg chg="addSp delSp modSp">
        <pc:chgData name="Nahida Sheikh" userId="c1794836a8d1ac57" providerId="LiveId" clId="{6FE4FB63-94E1-4F75-BA9F-A7270648AC32}" dt="2026-05-13T11:30:48.727" v="46" actId="14734"/>
        <pc:sldMkLst>
          <pc:docMk/>
          <pc:sldMk cId="0" sldId="256"/>
        </pc:sldMkLst>
        <pc:spChg chg="mod">
          <ac:chgData name="Nahida Sheikh" userId="c1794836a8d1ac57" providerId="LiveId" clId="{6FE4FB63-94E1-4F75-BA9F-A7270648AC32}" dt="2026-05-13T11:27:31.980" v="1" actId="20577"/>
          <ac:spMkLst>
            <pc:docMk/>
            <pc:sldMk cId="0" sldId="256"/>
            <ac:spMk id="31" creationId="{00000000-0000-0000-0000-000000000000}"/>
          </ac:spMkLst>
        </pc:spChg>
        <pc:graphicFrameChg chg="add del">
          <ac:chgData name="Nahida Sheikh" userId="c1794836a8d1ac57" providerId="LiveId" clId="{6FE4FB63-94E1-4F75-BA9F-A7270648AC32}" dt="2026-05-13T11:29:46.554" v="24"/>
          <ac:graphicFrameMkLst>
            <pc:docMk/>
            <pc:sldMk cId="0" sldId="256"/>
            <ac:graphicFrameMk id="2" creationId="{731DD55F-5D59-4EC3-B53B-3D5C047CB393}"/>
          </ac:graphicFrameMkLst>
        </pc:graphicFrameChg>
        <pc:graphicFrameChg chg="add del">
          <ac:chgData name="Nahida Sheikh" userId="c1794836a8d1ac57" providerId="LiveId" clId="{6FE4FB63-94E1-4F75-BA9F-A7270648AC32}" dt="2026-05-13T11:29:59.911" v="32"/>
          <ac:graphicFrameMkLst>
            <pc:docMk/>
            <pc:sldMk cId="0" sldId="256"/>
            <ac:graphicFrameMk id="3" creationId="{A3961563-41E4-4E03-8D4D-1692AB6BAC37}"/>
          </ac:graphicFrameMkLst>
        </pc:graphicFrameChg>
        <pc:graphicFrameChg chg="mod modGraphic">
          <ac:chgData name="Nahida Sheikh" userId="c1794836a8d1ac57" providerId="LiveId" clId="{6FE4FB63-94E1-4F75-BA9F-A7270648AC32}" dt="2026-05-13T11:28:27.691" v="15"/>
          <ac:graphicFrameMkLst>
            <pc:docMk/>
            <pc:sldMk cId="0" sldId="256"/>
            <ac:graphicFrameMk id="16" creationId="{CF736CE8-6D6F-4002-88B1-3CCDA380A305}"/>
          </ac:graphicFrameMkLst>
        </pc:graphicFrameChg>
        <pc:graphicFrameChg chg="mod modGraphic">
          <ac:chgData name="Nahida Sheikh" userId="c1794836a8d1ac57" providerId="LiveId" clId="{6FE4FB63-94E1-4F75-BA9F-A7270648AC32}" dt="2026-05-13T11:29:22.850" v="22"/>
          <ac:graphicFrameMkLst>
            <pc:docMk/>
            <pc:sldMk cId="0" sldId="256"/>
            <ac:graphicFrameMk id="17" creationId="{C09FA94C-6640-463D-BBD6-8E13C8E3BDC1}"/>
          </ac:graphicFrameMkLst>
        </pc:graphicFrameChg>
        <pc:graphicFrameChg chg="mod modGraphic">
          <ac:chgData name="Nahida Sheikh" userId="c1794836a8d1ac57" providerId="LiveId" clId="{6FE4FB63-94E1-4F75-BA9F-A7270648AC32}" dt="2026-05-13T11:29:53.843" v="28" actId="6549"/>
          <ac:graphicFrameMkLst>
            <pc:docMk/>
            <pc:sldMk cId="0" sldId="256"/>
            <ac:graphicFrameMk id="18" creationId="{0B123B39-BD5B-4FF4-9DBA-A28A1C77FEF6}"/>
          </ac:graphicFrameMkLst>
        </pc:graphicFrameChg>
        <pc:graphicFrameChg chg="mod modGraphic">
          <ac:chgData name="Nahida Sheikh" userId="c1794836a8d1ac57" providerId="LiveId" clId="{6FE4FB63-94E1-4F75-BA9F-A7270648AC32}" dt="2026-05-13T11:27:52.142" v="4"/>
          <ac:graphicFrameMkLst>
            <pc:docMk/>
            <pc:sldMk cId="0" sldId="256"/>
            <ac:graphicFrameMk id="19" creationId="{D7E860D5-7514-4BD6-9D5C-9127B11CEDCA}"/>
          </ac:graphicFrameMkLst>
        </pc:graphicFrameChg>
        <pc:graphicFrameChg chg="mod modGraphic">
          <ac:chgData name="Nahida Sheikh" userId="c1794836a8d1ac57" providerId="LiveId" clId="{6FE4FB63-94E1-4F75-BA9F-A7270648AC32}" dt="2026-05-13T11:30:46.169" v="45" actId="20577"/>
          <ac:graphicFrameMkLst>
            <pc:docMk/>
            <pc:sldMk cId="0" sldId="256"/>
            <ac:graphicFrameMk id="20" creationId="{8E2F9D5D-2D91-4024-8801-1CF5A2090BA8}"/>
          </ac:graphicFrameMkLst>
        </pc:graphicFrameChg>
        <pc:graphicFrameChg chg="mod modGraphic">
          <ac:chgData name="Nahida Sheikh" userId="c1794836a8d1ac57" providerId="LiveId" clId="{6FE4FB63-94E1-4F75-BA9F-A7270648AC32}" dt="2026-05-13T11:30:13.055" v="37" actId="6549"/>
          <ac:graphicFrameMkLst>
            <pc:docMk/>
            <pc:sldMk cId="0" sldId="256"/>
            <ac:graphicFrameMk id="21" creationId="{13A570E6-0813-4A43-9231-42B4E24BEE57}"/>
          </ac:graphicFrameMkLst>
        </pc:graphicFrameChg>
        <pc:graphicFrameChg chg="mod modGraphic">
          <ac:chgData name="Nahida Sheikh" userId="c1794836a8d1ac57" providerId="LiveId" clId="{6FE4FB63-94E1-4F75-BA9F-A7270648AC32}" dt="2026-05-13T11:27:54.920" v="5" actId="6549"/>
          <ac:graphicFrameMkLst>
            <pc:docMk/>
            <pc:sldMk cId="0" sldId="256"/>
            <ac:graphicFrameMk id="22" creationId="{1B860D57-B8CF-44C4-8519-E46D8A6C55AD}"/>
          </ac:graphicFrameMkLst>
        </pc:graphicFrameChg>
        <pc:graphicFrameChg chg="mod modGraphic">
          <ac:chgData name="Nahida Sheikh" userId="c1794836a8d1ac57" providerId="LiveId" clId="{6FE4FB63-94E1-4F75-BA9F-A7270648AC32}" dt="2026-05-13T11:30:48.727" v="46" actId="14734"/>
          <ac:graphicFrameMkLst>
            <pc:docMk/>
            <pc:sldMk cId="0" sldId="256"/>
            <ac:graphicFrameMk id="23" creationId="{38053E83-DFAC-4D9F-B581-B2EF4872536C}"/>
          </ac:graphicFrameMkLst>
        </pc:graphicFrameChg>
        <pc:graphicFrameChg chg="mod">
          <ac:chgData name="Nahida Sheikh" userId="c1794836a8d1ac57" providerId="LiveId" clId="{6FE4FB63-94E1-4F75-BA9F-A7270648AC32}" dt="2026-05-13T11:30:21.512" v="38"/>
          <ac:graphicFrameMkLst>
            <pc:docMk/>
            <pc:sldMk cId="0" sldId="256"/>
            <ac:graphicFrameMk id="24" creationId="{3EDA63F0-631E-4675-B6FA-4A402E780876}"/>
          </ac:graphicFrameMkLst>
        </pc:graphicFrameChg>
        <pc:graphicFrameChg chg="mod">
          <ac:chgData name="Nahida Sheikh" userId="c1794836a8d1ac57" providerId="LiveId" clId="{6FE4FB63-94E1-4F75-BA9F-A7270648AC32}" dt="2026-05-13T11:28:39.803" v="16"/>
          <ac:graphicFrameMkLst>
            <pc:docMk/>
            <pc:sldMk cId="0" sldId="256"/>
            <ac:graphicFrameMk id="25" creationId="{B7CD998B-D064-4E1A-B297-93731D70C195}"/>
          </ac:graphicFrameMkLst>
        </pc:graphicFrameChg>
        <pc:graphicFrameChg chg="mod modGraphic">
          <ac:chgData name="Nahida Sheikh" userId="c1794836a8d1ac57" providerId="LiveId" clId="{6FE4FB63-94E1-4F75-BA9F-A7270648AC32}" dt="2026-05-13T11:30:36.220" v="42" actId="6549"/>
          <ac:graphicFrameMkLst>
            <pc:docMk/>
            <pc:sldMk cId="0" sldId="256"/>
            <ac:graphicFrameMk id="26" creationId="{EFEB116E-0268-41D4-93C0-E606F044B569}"/>
          </ac:graphicFrameMkLst>
        </pc:graphicFrameChg>
        <pc:graphicFrameChg chg="mod modGraphic">
          <ac:chgData name="Nahida Sheikh" userId="c1794836a8d1ac57" providerId="LiveId" clId="{6FE4FB63-94E1-4F75-BA9F-A7270648AC32}" dt="2026-05-13T11:30:01.779" v="33"/>
          <ac:graphicFrameMkLst>
            <pc:docMk/>
            <pc:sldMk cId="0" sldId="256"/>
            <ac:graphicFrameMk id="27" creationId="{BAB06D4F-19F9-4037-BFC4-31849E5F110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69307-6A49-4496-835A-07D3E6D1C145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8AD57-87F0-4C25-B79C-4AE2A66B8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04B71-BF42-43A2-8B8D-51420A75340A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705473"/>
              </p:ext>
            </p:extLst>
          </p:nvPr>
        </p:nvGraphicFramePr>
        <p:xfrm>
          <a:off x="454971" y="1219200"/>
          <a:ext cx="1913919" cy="1507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cap="all" baseline="0" dirty="0">
                          <a:effectLst/>
                        </a:rPr>
                        <a:t>January</a:t>
                      </a:r>
                      <a:endParaRPr lang="en-US" sz="14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21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29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n-US" sz="1050" b="1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09FA94C-6640-463D-BBD6-8E13C8E3B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801796"/>
              </p:ext>
            </p:extLst>
          </p:nvPr>
        </p:nvGraphicFramePr>
        <p:xfrm>
          <a:off x="454972" y="2945983"/>
          <a:ext cx="1913919" cy="15077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effectLst/>
                        </a:rPr>
                        <a:t>May</a:t>
                      </a:r>
                      <a:endParaRPr lang="en-US" sz="14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21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28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655871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0B123B39-BD5B-4FF4-9DBA-A28A1C77FE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701620"/>
              </p:ext>
            </p:extLst>
          </p:nvPr>
        </p:nvGraphicFramePr>
        <p:xfrm>
          <a:off x="454972" y="4764666"/>
          <a:ext cx="1913919" cy="15077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September</a:t>
                      </a:r>
                      <a:endParaRPr lang="en-US" sz="14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We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Th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Fr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Sa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30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38460"/>
              </p:ext>
            </p:extLst>
          </p:nvPr>
        </p:nvGraphicFramePr>
        <p:xfrm>
          <a:off x="4648200" y="1219200"/>
          <a:ext cx="1871484" cy="15077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098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March</a:t>
                      </a:r>
                      <a:endParaRPr lang="en-US" sz="14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31 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E2F9D5D-2D91-4024-8801-1CF5A2090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825649"/>
              </p:ext>
            </p:extLst>
          </p:nvPr>
        </p:nvGraphicFramePr>
        <p:xfrm>
          <a:off x="4648200" y="2945983"/>
          <a:ext cx="1913919" cy="1507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July</a:t>
                      </a:r>
                      <a:endParaRPr lang="en-US" sz="14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6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7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15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24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31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13A570E6-0813-4A43-9231-42B4E24BE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69869"/>
              </p:ext>
            </p:extLst>
          </p:nvPr>
        </p:nvGraphicFramePr>
        <p:xfrm>
          <a:off x="4648200" y="4764666"/>
          <a:ext cx="1901646" cy="15077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1144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effectLst/>
                        </a:rPr>
                        <a:t>November</a:t>
                      </a:r>
                      <a:endParaRPr lang="en-US" sz="14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929825"/>
              </p:ext>
            </p:extLst>
          </p:nvPr>
        </p:nvGraphicFramePr>
        <p:xfrm>
          <a:off x="2551585" y="1219200"/>
          <a:ext cx="1858784" cy="15077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828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February</a:t>
                      </a:r>
                      <a:endParaRPr lang="en-US" sz="14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8053E83-DFAC-4D9F-B581-B2EF48725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002492"/>
              </p:ext>
            </p:extLst>
          </p:nvPr>
        </p:nvGraphicFramePr>
        <p:xfrm>
          <a:off x="2551585" y="2945983"/>
          <a:ext cx="1913919" cy="14997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June</a:t>
                      </a:r>
                      <a:endParaRPr lang="en-US" sz="1400" b="1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05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EDA63F0-631E-4675-B6FA-4A402E780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97487"/>
              </p:ext>
            </p:extLst>
          </p:nvPr>
        </p:nvGraphicFramePr>
        <p:xfrm>
          <a:off x="2551585" y="4764666"/>
          <a:ext cx="1913919" cy="15077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October</a:t>
                      </a:r>
                      <a:endParaRPr lang="en-US" sz="1400" b="1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21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29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n-US" sz="1050" b="1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B7CD998B-D064-4E1A-B297-93731D70C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582006"/>
              </p:ext>
            </p:extLst>
          </p:nvPr>
        </p:nvGraphicFramePr>
        <p:xfrm>
          <a:off x="6744814" y="1219200"/>
          <a:ext cx="1912758" cy="15077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2256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April</a:t>
                      </a:r>
                      <a:endParaRPr lang="en-US" sz="14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6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7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15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24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EFEB116E-0268-41D4-93C0-E606F044B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488238"/>
              </p:ext>
            </p:extLst>
          </p:nvPr>
        </p:nvGraphicFramePr>
        <p:xfrm>
          <a:off x="6744814" y="2945983"/>
          <a:ext cx="1913919" cy="15077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August</a:t>
                      </a:r>
                      <a:endParaRPr lang="en-US" sz="1400" b="1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l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BAB06D4F-19F9-4037-BFC4-31849E5F11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939988"/>
              </p:ext>
            </p:extLst>
          </p:nvPr>
        </p:nvGraphicFramePr>
        <p:xfrm>
          <a:off x="6744814" y="4764666"/>
          <a:ext cx="1913919" cy="150779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December</a:t>
                      </a:r>
                      <a:endParaRPr lang="en-US" sz="1400" b="1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We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Th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Fr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Sa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30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31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9" name="Rectangle 28"/>
          <p:cNvSpPr/>
          <p:nvPr/>
        </p:nvSpPr>
        <p:spPr>
          <a:xfrm>
            <a:off x="4453217" y="3244334"/>
            <a:ext cx="237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u="none" strike="noStrike" dirty="0">
                <a:effectLst/>
              </a:rPr>
              <a:t> </a:t>
            </a:r>
            <a:endParaRPr lang="en-US" b="0" i="0" u="none" strike="noStrike" dirty="0">
              <a:solidFill>
                <a:schemeClr val="accent6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>
          <a:xfrm>
            <a:off x="6934200" y="6248400"/>
            <a:ext cx="19050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24200" y="2286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Bookman Old Style" pitchFamily="18" charset="0"/>
              </a:rPr>
              <a:t>2029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463</Words>
  <Application>Microsoft Office PowerPoint</Application>
  <PresentationFormat>On-screen Show (4:3)</PresentationFormat>
  <Paragraphs>544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Bookman Old Style</vt:lpstr>
      <vt:lpstr>Calibri</vt:lpstr>
      <vt:lpstr>Office Theme</vt:lpstr>
      <vt:lpstr>PowerPoint Presentation</vt:lpstr>
    </vt:vector>
  </TitlesOfParts>
  <Company>CalendarLabs.com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2029 Yearly PowerPoint Calendar- CalendarLabs.com</dc:title>
  <dc:subject>2029 Yearly PowerPoint Calendar- CalendarLabs.com</dc:subject>
  <dc:creator>CalendarLabs.com</dc:creator>
  <cp:keywords>Calendar; CalendarLabs.com</cp:keywords>
  <dc:description>All Rights Reserved. Copyright © CalendarLabs.com. Do not distribute or sale without written permission.</dc:description>
  <cp:lastModifiedBy>Nahida Sheikh</cp:lastModifiedBy>
  <cp:revision>29</cp:revision>
  <dcterms:created xsi:type="dcterms:W3CDTF">2020-12-10T12:22:32Z</dcterms:created>
  <dcterms:modified xsi:type="dcterms:W3CDTF">2026-05-13T11:31:29Z</dcterms:modified>
  <cp:category>calendarlabs.com;Yearly Calendar</cp:category>
</cp:coreProperties>
</file>