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626C"/>
    <a:srgbClr val="2F9D51"/>
    <a:srgbClr val="389393"/>
    <a:srgbClr val="F5A25D"/>
    <a:srgbClr val="F05454"/>
    <a:srgbClr val="CE6262"/>
    <a:srgbClr val="AF2D2D"/>
    <a:srgbClr val="D9B07E"/>
    <a:srgbClr val="FFBA93"/>
    <a:srgbClr val="FF8E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hida Sheikh" userId="c1794836a8d1ac57" providerId="LiveId" clId="{3D6A3888-03DA-4CED-8CDB-D30E9BB67275}"/>
    <pc:docChg chg="undo modSld">
      <pc:chgData name="Nahida Sheikh" userId="c1794836a8d1ac57" providerId="LiveId" clId="{3D6A3888-03DA-4CED-8CDB-D30E9BB67275}" dt="2026-05-13T11:38:14.108" v="75" actId="20577"/>
      <pc:docMkLst>
        <pc:docMk/>
      </pc:docMkLst>
      <pc:sldChg chg="addSp delSp modSp">
        <pc:chgData name="Nahida Sheikh" userId="c1794836a8d1ac57" providerId="LiveId" clId="{3D6A3888-03DA-4CED-8CDB-D30E9BB67275}" dt="2026-05-13T11:38:14.108" v="75" actId="20577"/>
        <pc:sldMkLst>
          <pc:docMk/>
          <pc:sldMk cId="0" sldId="256"/>
        </pc:sldMkLst>
        <pc:spChg chg="mod">
          <ac:chgData name="Nahida Sheikh" userId="c1794836a8d1ac57" providerId="LiveId" clId="{3D6A3888-03DA-4CED-8CDB-D30E9BB67275}" dt="2026-05-13T11:33:35.420" v="1" actId="20577"/>
          <ac:spMkLst>
            <pc:docMk/>
            <pc:sldMk cId="0" sldId="256"/>
            <ac:spMk id="28" creationId="{00000000-0000-0000-0000-000000000000}"/>
          </ac:spMkLst>
        </pc:spChg>
        <pc:graphicFrameChg chg="add del">
          <ac:chgData name="Nahida Sheikh" userId="c1794836a8d1ac57" providerId="LiveId" clId="{3D6A3888-03DA-4CED-8CDB-D30E9BB67275}" dt="2026-05-13T11:34:35.387" v="12"/>
          <ac:graphicFrameMkLst>
            <pc:docMk/>
            <pc:sldMk cId="0" sldId="256"/>
            <ac:graphicFrameMk id="2" creationId="{BD854D78-AB09-4423-80AE-5F3C7F8E8AF0}"/>
          </ac:graphicFrameMkLst>
        </pc:graphicFrameChg>
        <pc:graphicFrameChg chg="mod modGraphic">
          <ac:chgData name="Nahida Sheikh" userId="c1794836a8d1ac57" providerId="LiveId" clId="{3D6A3888-03DA-4CED-8CDB-D30E9BB67275}" dt="2026-05-13T11:34:16.842" v="9" actId="20577"/>
          <ac:graphicFrameMkLst>
            <pc:docMk/>
            <pc:sldMk cId="0" sldId="256"/>
            <ac:graphicFrameMk id="16" creationId="{C499B660-44BD-4145-B736-9DBF83BB4297}"/>
          </ac:graphicFrameMkLst>
        </pc:graphicFrameChg>
        <pc:graphicFrameChg chg="mod modGraphic">
          <ac:chgData name="Nahida Sheikh" userId="c1794836a8d1ac57" providerId="LiveId" clId="{3D6A3888-03DA-4CED-8CDB-D30E9BB67275}" dt="2026-05-13T11:35:19.918" v="18"/>
          <ac:graphicFrameMkLst>
            <pc:docMk/>
            <pc:sldMk cId="0" sldId="256"/>
            <ac:graphicFrameMk id="17" creationId="{862B9CCC-527F-4D57-B9C1-B25A215FBB52}"/>
          </ac:graphicFrameMkLst>
        </pc:graphicFrameChg>
        <pc:graphicFrameChg chg="mod modGraphic">
          <ac:chgData name="Nahida Sheikh" userId="c1794836a8d1ac57" providerId="LiveId" clId="{3D6A3888-03DA-4CED-8CDB-D30E9BB67275}" dt="2026-05-13T11:35:41.350" v="21" actId="6549"/>
          <ac:graphicFrameMkLst>
            <pc:docMk/>
            <pc:sldMk cId="0" sldId="256"/>
            <ac:graphicFrameMk id="18" creationId="{876A49C1-8016-4B64-AF93-C869465A3CD7}"/>
          </ac:graphicFrameMkLst>
        </pc:graphicFrameChg>
        <pc:graphicFrameChg chg="mod">
          <ac:chgData name="Nahida Sheikh" userId="c1794836a8d1ac57" providerId="LiveId" clId="{3D6A3888-03DA-4CED-8CDB-D30E9BB67275}" dt="2026-05-13T11:34:00.993" v="3"/>
          <ac:graphicFrameMkLst>
            <pc:docMk/>
            <pc:sldMk cId="0" sldId="256"/>
            <ac:graphicFrameMk id="19" creationId="{C7889870-82F6-41EA-90B8-0409F8898C84}"/>
          </ac:graphicFrameMkLst>
        </pc:graphicFrameChg>
        <pc:graphicFrameChg chg="mod modGraphic">
          <ac:chgData name="Nahida Sheikh" userId="c1794836a8d1ac57" providerId="LiveId" clId="{3D6A3888-03DA-4CED-8CDB-D30E9BB67275}" dt="2026-05-13T11:38:02.244" v="74" actId="20577"/>
          <ac:graphicFrameMkLst>
            <pc:docMk/>
            <pc:sldMk cId="0" sldId="256"/>
            <ac:graphicFrameMk id="20" creationId="{00BA6860-7FE2-4D79-A3DC-5E028B4398E8}"/>
          </ac:graphicFrameMkLst>
        </pc:graphicFrameChg>
        <pc:graphicFrameChg chg="mod modGraphic">
          <ac:chgData name="Nahida Sheikh" userId="c1794836a8d1ac57" providerId="LiveId" clId="{3D6A3888-03DA-4CED-8CDB-D30E9BB67275}" dt="2026-05-13T11:35:52.546" v="23" actId="6549"/>
          <ac:graphicFrameMkLst>
            <pc:docMk/>
            <pc:sldMk cId="0" sldId="256"/>
            <ac:graphicFrameMk id="21" creationId="{215072D2-2772-4DD4-8EB7-6F0A2DD52502}"/>
          </ac:graphicFrameMkLst>
        </pc:graphicFrameChg>
        <pc:graphicFrameChg chg="mod modGraphic">
          <ac:chgData name="Nahida Sheikh" userId="c1794836a8d1ac57" providerId="LiveId" clId="{3D6A3888-03DA-4CED-8CDB-D30E9BB67275}" dt="2026-05-13T11:34:03.918" v="4" actId="6549"/>
          <ac:graphicFrameMkLst>
            <pc:docMk/>
            <pc:sldMk cId="0" sldId="256"/>
            <ac:graphicFrameMk id="22" creationId="{FD38C43C-76D5-49FC-B8C4-52C0F1C1A8E4}"/>
          </ac:graphicFrameMkLst>
        </pc:graphicFrameChg>
        <pc:graphicFrameChg chg="mod modGraphic">
          <ac:chgData name="Nahida Sheikh" userId="c1794836a8d1ac57" providerId="LiveId" clId="{3D6A3888-03DA-4CED-8CDB-D30E9BB67275}" dt="2026-05-13T11:37:50.505" v="72" actId="14734"/>
          <ac:graphicFrameMkLst>
            <pc:docMk/>
            <pc:sldMk cId="0" sldId="256"/>
            <ac:graphicFrameMk id="23" creationId="{DA6633C6-31FA-4FCF-8F34-20B8A2FF4795}"/>
          </ac:graphicFrameMkLst>
        </pc:graphicFrameChg>
        <pc:graphicFrameChg chg="mod">
          <ac:chgData name="Nahida Sheikh" userId="c1794836a8d1ac57" providerId="LiveId" clId="{3D6A3888-03DA-4CED-8CDB-D30E9BB67275}" dt="2026-05-13T11:35:58.791" v="24"/>
          <ac:graphicFrameMkLst>
            <pc:docMk/>
            <pc:sldMk cId="0" sldId="256"/>
            <ac:graphicFrameMk id="24" creationId="{79461E80-F15C-40B1-AADF-CB5BFC88555E}"/>
          </ac:graphicFrameMkLst>
        </pc:graphicFrameChg>
        <pc:graphicFrameChg chg="mod">
          <ac:chgData name="Nahida Sheikh" userId="c1794836a8d1ac57" providerId="LiveId" clId="{3D6A3888-03DA-4CED-8CDB-D30E9BB67275}" dt="2026-05-13T11:34:26.179" v="10"/>
          <ac:graphicFrameMkLst>
            <pc:docMk/>
            <pc:sldMk cId="0" sldId="256"/>
            <ac:graphicFrameMk id="25" creationId="{C9D03DEA-E112-467E-9277-DA0203414321}"/>
          </ac:graphicFrameMkLst>
        </pc:graphicFrameChg>
        <pc:graphicFrameChg chg="mod modGraphic">
          <ac:chgData name="Nahida Sheikh" userId="c1794836a8d1ac57" providerId="LiveId" clId="{3D6A3888-03DA-4CED-8CDB-D30E9BB67275}" dt="2026-05-13T11:36:08.489" v="26" actId="6549"/>
          <ac:graphicFrameMkLst>
            <pc:docMk/>
            <pc:sldMk cId="0" sldId="256"/>
            <ac:graphicFrameMk id="26" creationId="{60EA4156-BF25-4089-896F-F5D64FE42577}"/>
          </ac:graphicFrameMkLst>
        </pc:graphicFrameChg>
        <pc:graphicFrameChg chg="mod">
          <ac:chgData name="Nahida Sheikh" userId="c1794836a8d1ac57" providerId="LiveId" clId="{3D6A3888-03DA-4CED-8CDB-D30E9BB67275}" dt="2026-05-13T11:35:38.169" v="20"/>
          <ac:graphicFrameMkLst>
            <pc:docMk/>
            <pc:sldMk cId="0" sldId="256"/>
            <ac:graphicFrameMk id="27" creationId="{3ED30AF0-52D1-448B-BFDC-FD8688CFFDB4}"/>
          </ac:graphicFrameMkLst>
        </pc:graphicFrameChg>
        <pc:graphicFrameChg chg="mod modGraphic">
          <ac:chgData name="Nahida Sheikh" userId="c1794836a8d1ac57" providerId="LiveId" clId="{3D6A3888-03DA-4CED-8CDB-D30E9BB67275}" dt="2026-05-13T11:38:14.108" v="75" actId="20577"/>
          <ac:graphicFrameMkLst>
            <pc:docMk/>
            <pc:sldMk cId="0" sldId="256"/>
            <ac:graphicFrameMk id="33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0783FB-BF0C-4ACE-A6DE-667441165AB1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877008-C070-4C57-BA34-66206CA2178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877008-C070-4C57-BA34-66206CA21788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56226-5EE5-4FF0-B4C7-CD49F82D2E90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F024A-0CBD-4D1D-A099-87408BE21C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56226-5EE5-4FF0-B4C7-CD49F82D2E90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F024A-0CBD-4D1D-A099-87408BE21C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56226-5EE5-4FF0-B4C7-CD49F82D2E90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F024A-0CBD-4D1D-A099-87408BE21C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56226-5EE5-4FF0-B4C7-CD49F82D2E90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F024A-0CBD-4D1D-A099-87408BE21C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56226-5EE5-4FF0-B4C7-CD49F82D2E90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F024A-0CBD-4D1D-A099-87408BE21C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56226-5EE5-4FF0-B4C7-CD49F82D2E90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F024A-0CBD-4D1D-A099-87408BE21C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56226-5EE5-4FF0-B4C7-CD49F82D2E90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F024A-0CBD-4D1D-A099-87408BE21C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56226-5EE5-4FF0-B4C7-CD49F82D2E90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F024A-0CBD-4D1D-A099-87408BE21C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56226-5EE5-4FF0-B4C7-CD49F82D2E90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F024A-0CBD-4D1D-A099-87408BE21C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56226-5EE5-4FF0-B4C7-CD49F82D2E90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F024A-0CBD-4D1D-A099-87408BE21C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56226-5EE5-4FF0-B4C7-CD49F82D2E90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F024A-0CBD-4D1D-A099-87408BE21C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56226-5EE5-4FF0-B4C7-CD49F82D2E90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F024A-0CBD-4D1D-A099-87408BE21CE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C499B660-44BD-4145-B736-9DBF83BB42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988415"/>
              </p:ext>
            </p:extLst>
          </p:nvPr>
        </p:nvGraphicFramePr>
        <p:xfrm>
          <a:off x="531171" y="838200"/>
          <a:ext cx="1913919" cy="1363980"/>
        </p:xfrm>
        <a:graphic>
          <a:graphicData uri="http://schemas.openxmlformats.org/drawingml/2006/table">
            <a:tbl>
              <a:tblPr firstRow="1" bandRow="1">
                <a:solidFill>
                  <a:srgbClr val="FBE7C6">
                    <a:alpha val="50196"/>
                  </a:srgbClr>
                </a:solidFill>
                <a:tableStyleId>{5C22544A-7EE6-4342-B048-85BDC9FD1C3A}</a:tableStyleId>
              </a:tblPr>
              <a:tblGrid>
                <a:gridCol w="273417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228600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cap="all" baseline="0" dirty="0">
                          <a:effectLst/>
                        </a:rPr>
                        <a:t>January</a:t>
                      </a:r>
                      <a:endParaRPr lang="en-US" sz="1100" b="0" i="0" u="none" strike="noStrike" cap="all" baseline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E7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Su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Mo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Tu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We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Th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Fr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Sa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4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5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6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7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14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18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19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21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28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29 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30 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1757991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862B9CCC-527F-4D57-B9C1-B25A215FBB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1073054"/>
              </p:ext>
            </p:extLst>
          </p:nvPr>
        </p:nvGraphicFramePr>
        <p:xfrm>
          <a:off x="531172" y="2406365"/>
          <a:ext cx="1913919" cy="13639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73417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228600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cap="all" baseline="0" dirty="0">
                          <a:effectLst/>
                        </a:rPr>
                        <a:t>May</a:t>
                      </a:r>
                      <a:endParaRPr lang="en-US" sz="1100" b="0" i="0" u="none" strike="noStrike" cap="all" baseline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34E5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Su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Mo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Tu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We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Th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Fr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Sa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6558716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3686316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19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3869088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solidFill>
                            <a:schemeClr val="tx1"/>
                          </a:solidFill>
                          <a:effectLst/>
                        </a:rPr>
                        <a:t>21</a:t>
                      </a:r>
                      <a:endParaRPr lang="en-US" sz="105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en-US" sz="105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2731317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solidFill>
                            <a:schemeClr val="tx1"/>
                          </a:solidFill>
                          <a:effectLst/>
                        </a:rPr>
                        <a:t>28</a:t>
                      </a:r>
                      <a:endParaRPr lang="en-US" sz="105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3529532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7463269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876A49C1-8016-4B64-AF93-C869465A3C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6847928"/>
              </p:ext>
            </p:extLst>
          </p:nvPr>
        </p:nvGraphicFramePr>
        <p:xfrm>
          <a:off x="531172" y="3962400"/>
          <a:ext cx="1913919" cy="13639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73417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228600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cap="all" baseline="0" dirty="0">
                          <a:effectLst/>
                        </a:rPr>
                        <a:t>September</a:t>
                      </a:r>
                      <a:endParaRPr lang="en-US" sz="1100" b="1" i="0" u="none" strike="noStrike" cap="all" baseline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626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Su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Mo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Tu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We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Th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Fr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Sa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19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28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30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4233066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C7889870-82F6-41EA-90B8-0409F8898C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973501"/>
              </p:ext>
            </p:extLst>
          </p:nvPr>
        </p:nvGraphicFramePr>
        <p:xfrm>
          <a:off x="4724400" y="838200"/>
          <a:ext cx="1913919" cy="13639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73417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228600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cap="all" baseline="0" dirty="0">
                          <a:effectLst/>
                        </a:rPr>
                        <a:t>March</a:t>
                      </a:r>
                      <a:endParaRPr lang="en-US" sz="1100" b="0" i="0" u="none" strike="noStrike" cap="all" baseline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F5F8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Su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Mo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Tu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We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Th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Fr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Sa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29 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30 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31 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1389579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00BA6860-7FE2-4D79-A3DC-5E028B4398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8443418"/>
              </p:ext>
            </p:extLst>
          </p:nvPr>
        </p:nvGraphicFramePr>
        <p:xfrm>
          <a:off x="4724400" y="2406365"/>
          <a:ext cx="1913919" cy="13639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73417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228600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cap="all" baseline="0" dirty="0">
                          <a:effectLst/>
                        </a:rPr>
                        <a:t>July</a:t>
                      </a:r>
                      <a:endParaRPr lang="en-US" sz="1100" b="1" i="0" u="none" strike="noStrike" cap="all" baseline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545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Su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Mo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Tu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We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Th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Fr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Sa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3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4</a:t>
                      </a:r>
                      <a:endParaRPr lang="en-US" sz="105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5</a:t>
                      </a:r>
                      <a:endParaRPr lang="en-US" sz="105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6</a:t>
                      </a:r>
                      <a:endParaRPr lang="en-US" sz="105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7</a:t>
                      </a:r>
                      <a:endParaRPr lang="en-US" sz="105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8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9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14</a:t>
                      </a:r>
                      <a:endParaRPr lang="en-US" sz="105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15</a:t>
                      </a:r>
                      <a:endParaRPr lang="en-US" sz="105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17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18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19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21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22</a:t>
                      </a:r>
                      <a:endParaRPr lang="en-US" sz="105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28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29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30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31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851011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215072D2-2772-4DD4-8EB7-6F0A2DD525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4359123"/>
              </p:ext>
            </p:extLst>
          </p:nvPr>
        </p:nvGraphicFramePr>
        <p:xfrm>
          <a:off x="4724400" y="3962400"/>
          <a:ext cx="1913919" cy="13639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417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228600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cap="all" baseline="0" dirty="0">
                          <a:effectLst/>
                          <a:latin typeface="Calibri" panose="020F0502020204030204" pitchFamily="34" charset="0"/>
                        </a:rPr>
                        <a:t>November</a:t>
                      </a:r>
                    </a:p>
                  </a:txBody>
                  <a:tcPr marL="64294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8939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Su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Mo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Tu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We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Th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Fr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Sa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29 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30 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0559668"/>
                  </a:ext>
                </a:extLst>
              </a:tr>
            </a:tbl>
          </a:graphicData>
        </a:graphic>
      </p:graphicFrame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FD38C43C-76D5-49FC-B8C4-52C0F1C1A8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7994452"/>
              </p:ext>
            </p:extLst>
          </p:nvPr>
        </p:nvGraphicFramePr>
        <p:xfrm>
          <a:off x="2627785" y="838200"/>
          <a:ext cx="1913919" cy="13639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73417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228600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cap="all" baseline="0" dirty="0">
                          <a:effectLst/>
                        </a:rPr>
                        <a:t>February</a:t>
                      </a:r>
                      <a:endParaRPr lang="en-US" sz="1100" b="0" i="0" u="none" strike="noStrike" cap="all" baseline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BA9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Su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Mo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Tu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We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Th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Fr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Sa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9914950"/>
                  </a:ext>
                </a:extLst>
              </a:tr>
            </a:tbl>
          </a:graphicData>
        </a:graphic>
      </p:graphicFrame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DA6633C6-31FA-4FCF-8F34-20B8A2FF47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0519826"/>
              </p:ext>
            </p:extLst>
          </p:nvPr>
        </p:nvGraphicFramePr>
        <p:xfrm>
          <a:off x="2627785" y="2406365"/>
          <a:ext cx="1913919" cy="1356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417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228600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cap="all" baseline="0" dirty="0">
                          <a:effectLst/>
                          <a:latin typeface="Calibri" panose="020F0502020204030204" pitchFamily="34" charset="0"/>
                        </a:rPr>
                        <a:t>June</a:t>
                      </a:r>
                    </a:p>
                  </a:txBody>
                  <a:tcPr marL="64294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Su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Mo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Tu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We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Th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Fr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Sa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5395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29 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30 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>
                          <a:solidFill>
                            <a:srgbClr val="2980B9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rgbClr val="2980B9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2763000"/>
                  </a:ext>
                </a:extLst>
              </a:tr>
            </a:tbl>
          </a:graphicData>
        </a:graphic>
      </p:graphicFrame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79461E80-F15C-40B1-AADF-CB5BFC8855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8676768"/>
              </p:ext>
            </p:extLst>
          </p:nvPr>
        </p:nvGraphicFramePr>
        <p:xfrm>
          <a:off x="2627785" y="3962400"/>
          <a:ext cx="1913919" cy="13639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73417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228600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cap="all" baseline="0" dirty="0">
                          <a:effectLst/>
                        </a:rPr>
                        <a:t>October</a:t>
                      </a:r>
                      <a:endParaRPr lang="en-US" sz="1100" b="1" i="0" u="none" strike="noStrike" cap="all" baseline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A25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Su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Mo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Tu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We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Th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Fr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Sa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4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5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6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7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14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18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19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21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28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29 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30 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2547182"/>
                  </a:ext>
                </a:extLst>
              </a:tr>
            </a:tbl>
          </a:graphicData>
        </a:graphic>
      </p:graphicFrame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C9D03DEA-E112-467E-9277-DA02034143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0933629"/>
              </p:ext>
            </p:extLst>
          </p:nvPr>
        </p:nvGraphicFramePr>
        <p:xfrm>
          <a:off x="6821014" y="838200"/>
          <a:ext cx="1913919" cy="13639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73417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228600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cap="all" baseline="0" dirty="0">
                          <a:effectLst/>
                        </a:rPr>
                        <a:t>April</a:t>
                      </a:r>
                      <a:endParaRPr lang="en-US" sz="1100" b="0" i="0" u="none" strike="noStrike" cap="all" baseline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63D7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Su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Mo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Tu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We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Th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Fr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Sa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3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4</a:t>
                      </a:r>
                      <a:endParaRPr lang="en-US" sz="105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5</a:t>
                      </a:r>
                      <a:endParaRPr lang="en-US" sz="105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6</a:t>
                      </a:r>
                      <a:endParaRPr lang="en-US" sz="105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7</a:t>
                      </a:r>
                      <a:endParaRPr lang="en-US" sz="105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8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9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14</a:t>
                      </a:r>
                      <a:endParaRPr lang="en-US" sz="105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15</a:t>
                      </a:r>
                      <a:endParaRPr lang="en-US" sz="105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17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18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19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21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22</a:t>
                      </a:r>
                      <a:endParaRPr lang="en-US" sz="105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28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29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30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1389579"/>
                  </a:ext>
                </a:extLst>
              </a:tr>
            </a:tbl>
          </a:graphicData>
        </a:graphic>
      </p:graphicFrame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60EA4156-BF25-4089-896F-F5D64FE425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7988669"/>
              </p:ext>
            </p:extLst>
          </p:nvPr>
        </p:nvGraphicFramePr>
        <p:xfrm>
          <a:off x="6821014" y="2406365"/>
          <a:ext cx="1913919" cy="13639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73417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228600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cap="all" baseline="0" dirty="0">
                          <a:effectLst/>
                        </a:rPr>
                        <a:t>August</a:t>
                      </a:r>
                      <a:endParaRPr lang="en-US" sz="1100" b="1" i="0" u="none" strike="noStrike" cap="all" baseline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2D2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Su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Mo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Tu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We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Th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Fr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Sa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28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851011"/>
                  </a:ext>
                </a:extLst>
              </a:tr>
            </a:tbl>
          </a:graphicData>
        </a:graphic>
      </p:graphicFrame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3ED30AF0-52D1-448B-BFDC-FD8688CFFD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78911"/>
              </p:ext>
            </p:extLst>
          </p:nvPr>
        </p:nvGraphicFramePr>
        <p:xfrm>
          <a:off x="6821014" y="3962400"/>
          <a:ext cx="1913919" cy="13639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73417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228600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cap="all" baseline="0" dirty="0">
                          <a:solidFill>
                            <a:schemeClr val="bg1"/>
                          </a:solidFill>
                          <a:effectLst/>
                        </a:rPr>
                        <a:t>December</a:t>
                      </a:r>
                      <a:endParaRPr lang="en-US" sz="1100" b="1" i="0" u="none" strike="noStrike" cap="all" baseline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4626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Su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Mo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Tu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We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Th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Fr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Sa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19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28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30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31 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0559668"/>
                  </a:ext>
                </a:extLst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2895600" y="68759"/>
            <a:ext cx="383560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atin typeface="Calibri Light" pitchFamily="34" charset="0"/>
                <a:ea typeface="Adobe Fan Heiti Std B" pitchFamily="34" charset="-128"/>
                <a:cs typeface="Calibri Light" pitchFamily="34" charset="0"/>
              </a:rPr>
              <a:t>2029 CALENDAR</a:t>
            </a:r>
          </a:p>
        </p:txBody>
      </p:sp>
      <p:graphicFrame>
        <p:nvGraphicFramePr>
          <p:cNvPr id="32" name="Table 31"/>
          <p:cNvGraphicFramePr>
            <a:graphicFrameLocks noGrp="1"/>
          </p:cNvGraphicFramePr>
          <p:nvPr/>
        </p:nvGraphicFramePr>
        <p:xfrm>
          <a:off x="415636" y="5410201"/>
          <a:ext cx="8368146" cy="1143000"/>
        </p:xfrm>
        <a:graphic>
          <a:graphicData uri="http://schemas.openxmlformats.org/drawingml/2006/table">
            <a:tbl>
              <a:tblPr/>
              <a:tblGrid>
                <a:gridCol w="83681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4300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3" name="Table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1350599"/>
              </p:ext>
            </p:extLst>
          </p:nvPr>
        </p:nvGraphicFramePr>
        <p:xfrm>
          <a:off x="533400" y="5486400"/>
          <a:ext cx="8153400" cy="1127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30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0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0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306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306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l"/>
                      <a:r>
                        <a:rPr lang="en-US" sz="1000" dirty="0"/>
                        <a:t>Jan</a:t>
                      </a:r>
                      <a:r>
                        <a:rPr lang="en-US" sz="1000" baseline="0" dirty="0"/>
                        <a:t> 01:  </a:t>
                      </a:r>
                      <a:r>
                        <a:rPr lang="en-IN" sz="1000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New Year's Day</a:t>
                      </a:r>
                      <a:endParaRPr lang="en-US" sz="1000" u="non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Apr 01:  Easter Sunday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Jul 04:   Independence 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Nov 22:  Thanksgiving 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2828">
                <a:tc>
                  <a:txBody>
                    <a:bodyPr/>
                    <a:lstStyle/>
                    <a:p>
                      <a:pPr algn="l"/>
                      <a:r>
                        <a:rPr lang="en-US" sz="1000" dirty="0"/>
                        <a:t>Jan 15:</a:t>
                      </a:r>
                      <a:r>
                        <a:rPr lang="en-US" sz="1000" baseline="0" dirty="0"/>
                        <a:t>  ML King Day</a:t>
                      </a:r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May 28: Memorial</a:t>
                      </a:r>
                      <a:r>
                        <a:rPr lang="en-US" sz="1000" baseline="0" dirty="0"/>
                        <a:t> Day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Sep 03:  Labor 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Dec 25:  Christmas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54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Feb 19: Presidents 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Jun 19:   Juneteenth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Oct 08:  Columbus 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92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Mar 30:  Good Friday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Nov 12:  Veteran’s Day Holiday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Nov 11:  Veteran’s 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4" name="Footer Placeholder 33"/>
          <p:cNvSpPr>
            <a:spLocks noGrp="1"/>
          </p:cNvSpPr>
          <p:nvPr>
            <p:ph type="ftr" sz="quarter" idx="11"/>
          </p:nvPr>
        </p:nvSpPr>
        <p:spPr>
          <a:xfrm>
            <a:off x="7086600" y="6553200"/>
            <a:ext cx="1905000" cy="266700"/>
          </a:xfrm>
        </p:spPr>
        <p:txBody>
          <a:bodyPr/>
          <a:lstStyle/>
          <a:p>
            <a:r>
              <a:rPr lang="en-US" sz="1000" dirty="0"/>
              <a:t>Template © calendarlabs.com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</TotalTime>
  <Words>537</Words>
  <Application>Microsoft Office PowerPoint</Application>
  <PresentationFormat>On-screen Show (4:3)</PresentationFormat>
  <Paragraphs>558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2029 PowerPoint Yearly Calendar- CalendarLabs.com</dc:title>
  <dc:subject>2029 PowerPoint Yearly Calendar- CalendarLabs.com</dc:subject>
  <dc:creator>CalendarLabs.com</dc:creator>
  <cp:keywords>Calendar; CalendarLabs.com</cp:keywords>
  <dc:description>All Rights Reserved. Copyright © CalendarLabs.com. Do not distribute or sale without written permission.</dc:description>
  <cp:lastModifiedBy>Nahida Sheikh</cp:lastModifiedBy>
  <cp:revision>46</cp:revision>
  <dcterms:created xsi:type="dcterms:W3CDTF">2020-12-11T11:41:49Z</dcterms:created>
  <dcterms:modified xsi:type="dcterms:W3CDTF">2026-05-13T11:38:26Z</dcterms:modified>
  <cp:category>Calendar;CalendarLabs.com</cp:category>
</cp:coreProperties>
</file>