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3CD410-5E2E-4080-A893-907D31D22CB3}" type="doc">
      <dgm:prSet loTypeId="urn:microsoft.com/office/officeart/2017/3/layout/HorizontalLabelsTimeline" loCatId="other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423FB80-F2BD-4DDE-80B1-76F84FE09A02}">
      <dgm:prSet phldrT="[Text]" custT="1"/>
      <dgm:spPr/>
      <dgm:t>
        <a:bodyPr/>
        <a:lstStyle/>
        <a:p>
          <a:pPr>
            <a:defRPr b="1"/>
          </a:pPr>
          <a:r>
            <a:rPr lang="en-US" sz="2000" dirty="0">
              <a:latin typeface="Arial Black" panose="020B0A04020102020204" pitchFamily="34" charset="0"/>
              <a:cs typeface="Alef" panose="00000500000000000000" pitchFamily="2" charset="-79"/>
            </a:rPr>
            <a:t>Title 01</a:t>
          </a:r>
        </a:p>
      </dgm:t>
    </dgm:pt>
    <dgm:pt modelId="{9B1CA3FF-D252-4AF5-8F50-CFC93ACA9175}" type="parTrans" cxnId="{5BF3B7B1-A779-4E2D-8625-77DE0CA38FEE}">
      <dgm:prSet/>
      <dgm:spPr/>
      <dgm:t>
        <a:bodyPr/>
        <a:lstStyle/>
        <a:p>
          <a:endParaRPr lang="en-US"/>
        </a:p>
      </dgm:t>
    </dgm:pt>
    <dgm:pt modelId="{EBE862E1-9761-4AA7-AA00-BD79FA3B27DD}" type="sibTrans" cxnId="{5BF3B7B1-A779-4E2D-8625-77DE0CA38FEE}">
      <dgm:prSet/>
      <dgm:spPr/>
      <dgm:t>
        <a:bodyPr/>
        <a:lstStyle/>
        <a:p>
          <a:endParaRPr lang="en-US"/>
        </a:p>
      </dgm:t>
    </dgm:pt>
    <dgm:pt modelId="{245E128E-7700-4C91-9411-CDD1DCA94D67}">
      <dgm:prSet phldrT="[Text]" custT="1"/>
      <dgm:spPr/>
      <dgm:t>
        <a:bodyPr/>
        <a:lstStyle/>
        <a:p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1</a:t>
          </a:r>
        </a:p>
      </dgm:t>
    </dgm:pt>
    <dgm:pt modelId="{B4D95EBA-0423-4AFA-B379-E030341B1F23}" type="parTrans" cxnId="{68D35F9D-DABF-4E5A-94D4-F988D8E84907}">
      <dgm:prSet/>
      <dgm:spPr/>
      <dgm:t>
        <a:bodyPr/>
        <a:lstStyle/>
        <a:p>
          <a:endParaRPr lang="en-US"/>
        </a:p>
      </dgm:t>
    </dgm:pt>
    <dgm:pt modelId="{4963BA97-D4C5-477B-9B0D-68DB38F61579}" type="sibTrans" cxnId="{68D35F9D-DABF-4E5A-94D4-F988D8E84907}">
      <dgm:prSet/>
      <dgm:spPr/>
      <dgm:t>
        <a:bodyPr/>
        <a:lstStyle/>
        <a:p>
          <a:endParaRPr lang="en-US"/>
        </a:p>
      </dgm:t>
    </dgm:pt>
    <dgm:pt modelId="{2DC4903D-31E8-4ED6-875F-63877788B702}">
      <dgm:prSet phldrT="[Text]" custT="1"/>
      <dgm:spPr/>
      <dgm:t>
        <a:bodyPr/>
        <a:lstStyle/>
        <a:p>
          <a:pPr>
            <a:defRPr b="1"/>
          </a:pPr>
          <a:r>
            <a:rPr lang="en-US" sz="2000" dirty="0">
              <a:latin typeface="Arial Black" panose="020B0A04020102020204" pitchFamily="34" charset="0"/>
            </a:rPr>
            <a:t>Title 06</a:t>
          </a:r>
        </a:p>
      </dgm:t>
    </dgm:pt>
    <dgm:pt modelId="{A18F8C20-9A13-44DB-9E45-C2DE49ACE5D9}" type="parTrans" cxnId="{A319CB69-6926-431D-A805-EACBFA83FA66}">
      <dgm:prSet/>
      <dgm:spPr/>
      <dgm:t>
        <a:bodyPr/>
        <a:lstStyle/>
        <a:p>
          <a:endParaRPr lang="en-US"/>
        </a:p>
      </dgm:t>
    </dgm:pt>
    <dgm:pt modelId="{EBFDEA83-93E5-4D72-A672-078838B258F5}" type="sibTrans" cxnId="{A319CB69-6926-431D-A805-EACBFA83FA66}">
      <dgm:prSet/>
      <dgm:spPr/>
      <dgm:t>
        <a:bodyPr/>
        <a:lstStyle/>
        <a:p>
          <a:endParaRPr lang="en-US"/>
        </a:p>
      </dgm:t>
    </dgm:pt>
    <dgm:pt modelId="{A9FB790A-3E33-4887-962E-7206A01AD84F}">
      <dgm:prSet phldrT="[Text]" custT="1"/>
      <dgm:spPr/>
      <dgm:t>
        <a:bodyPr/>
        <a:lstStyle/>
        <a:p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6</a:t>
          </a:r>
        </a:p>
      </dgm:t>
    </dgm:pt>
    <dgm:pt modelId="{2E34BE83-4A83-4B5F-8976-D4AC57FE5007}" type="parTrans" cxnId="{607143D0-C26B-448B-8E8C-A8A46198F0C6}">
      <dgm:prSet/>
      <dgm:spPr/>
      <dgm:t>
        <a:bodyPr/>
        <a:lstStyle/>
        <a:p>
          <a:endParaRPr lang="en-US"/>
        </a:p>
      </dgm:t>
    </dgm:pt>
    <dgm:pt modelId="{A18338C2-0675-4B1C-898F-3D939F41C34C}" type="sibTrans" cxnId="{607143D0-C26B-448B-8E8C-A8A46198F0C6}">
      <dgm:prSet/>
      <dgm:spPr/>
      <dgm:t>
        <a:bodyPr/>
        <a:lstStyle/>
        <a:p>
          <a:endParaRPr lang="en-US"/>
        </a:p>
      </dgm:t>
    </dgm:pt>
    <dgm:pt modelId="{8A93A940-284B-49B0-9D89-5FA2B3B3C7E5}">
      <dgm:prSet phldrT="[Text]" custT="1"/>
      <dgm:spPr/>
      <dgm:t>
        <a:bodyPr/>
        <a:lstStyle/>
        <a:p>
          <a:pPr>
            <a:defRPr b="1"/>
          </a:pPr>
          <a:r>
            <a:rPr lang="en-US" sz="2000" dirty="0">
              <a:latin typeface="Arial Black" panose="020B0A04020102020204" pitchFamily="34" charset="0"/>
            </a:rPr>
            <a:t>Title 07</a:t>
          </a:r>
        </a:p>
      </dgm:t>
    </dgm:pt>
    <dgm:pt modelId="{CD96219D-3688-4138-ACC9-901ED9FEACCC}" type="parTrans" cxnId="{982D7B44-1518-4DD0-82D4-8A3901DD95E9}">
      <dgm:prSet/>
      <dgm:spPr/>
      <dgm:t>
        <a:bodyPr/>
        <a:lstStyle/>
        <a:p>
          <a:endParaRPr lang="en-US"/>
        </a:p>
      </dgm:t>
    </dgm:pt>
    <dgm:pt modelId="{E0447E4A-3C15-4884-AEBE-804149EBD331}" type="sibTrans" cxnId="{982D7B44-1518-4DD0-82D4-8A3901DD95E9}">
      <dgm:prSet/>
      <dgm:spPr/>
      <dgm:t>
        <a:bodyPr/>
        <a:lstStyle/>
        <a:p>
          <a:endParaRPr lang="en-US"/>
        </a:p>
      </dgm:t>
    </dgm:pt>
    <dgm:pt modelId="{6BA5F3BE-D53A-42E0-A7FE-674B99BD07E6}">
      <dgm:prSet phldrT="[Text]" custT="1"/>
      <dgm:spPr/>
      <dgm:t>
        <a:bodyPr/>
        <a:lstStyle/>
        <a:p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7</a:t>
          </a:r>
        </a:p>
      </dgm:t>
    </dgm:pt>
    <dgm:pt modelId="{9484BBA1-86EE-4AA2-B94A-A26EED0EFB1E}" type="parTrans" cxnId="{6AEB3B94-8522-4F42-A6BC-BC55C5AED92F}">
      <dgm:prSet/>
      <dgm:spPr/>
      <dgm:t>
        <a:bodyPr/>
        <a:lstStyle/>
        <a:p>
          <a:endParaRPr lang="en-US"/>
        </a:p>
      </dgm:t>
    </dgm:pt>
    <dgm:pt modelId="{48C67DB7-8AA6-454C-83AE-A16B3B9F45FF}" type="sibTrans" cxnId="{6AEB3B94-8522-4F42-A6BC-BC55C5AED92F}">
      <dgm:prSet/>
      <dgm:spPr/>
      <dgm:t>
        <a:bodyPr/>
        <a:lstStyle/>
        <a:p>
          <a:endParaRPr lang="en-US"/>
        </a:p>
      </dgm:t>
    </dgm:pt>
    <dgm:pt modelId="{F01D5F9E-ABC5-4560-ACB4-E6CFBC60BFF2}">
      <dgm:prSet custT="1"/>
      <dgm:spPr/>
      <dgm:t>
        <a:bodyPr/>
        <a:lstStyle/>
        <a:p>
          <a:pPr>
            <a:defRPr b="1"/>
          </a:pPr>
          <a:r>
            <a:rPr lang="en-US" sz="2000" dirty="0">
              <a:latin typeface="Arial Black" panose="020B0A04020102020204" pitchFamily="34" charset="0"/>
            </a:rPr>
            <a:t>Title 02</a:t>
          </a:r>
        </a:p>
      </dgm:t>
    </dgm:pt>
    <dgm:pt modelId="{FEAC3315-4B36-4E3C-89B3-70A50C7F13CC}" type="parTrans" cxnId="{4B61AF65-3991-4A24-9475-D4AA0127738F}">
      <dgm:prSet/>
      <dgm:spPr/>
      <dgm:t>
        <a:bodyPr/>
        <a:lstStyle/>
        <a:p>
          <a:endParaRPr lang="en-US"/>
        </a:p>
      </dgm:t>
    </dgm:pt>
    <dgm:pt modelId="{36ABC0D0-B41E-401C-840C-2AFBE73989B4}" type="sibTrans" cxnId="{4B61AF65-3991-4A24-9475-D4AA0127738F}">
      <dgm:prSet/>
      <dgm:spPr/>
      <dgm:t>
        <a:bodyPr/>
        <a:lstStyle/>
        <a:p>
          <a:endParaRPr lang="en-US"/>
        </a:p>
      </dgm:t>
    </dgm:pt>
    <dgm:pt modelId="{454D56AF-0D14-43A4-A4AA-2274946C5116}">
      <dgm:prSet custT="1"/>
      <dgm:spPr/>
      <dgm:t>
        <a:bodyPr/>
        <a:lstStyle/>
        <a:p>
          <a:pPr>
            <a:defRPr b="1"/>
          </a:pPr>
          <a:r>
            <a:rPr lang="en-US" sz="2000" dirty="0">
              <a:latin typeface="Arial Black" panose="020B0A04020102020204" pitchFamily="34" charset="0"/>
            </a:rPr>
            <a:t>Title 03</a:t>
          </a:r>
        </a:p>
      </dgm:t>
    </dgm:pt>
    <dgm:pt modelId="{340931FA-0A09-49B9-99A7-6650F93FDC08}" type="parTrans" cxnId="{5A3B2130-5035-4E61-92B1-343AA432C9DF}">
      <dgm:prSet/>
      <dgm:spPr/>
      <dgm:t>
        <a:bodyPr/>
        <a:lstStyle/>
        <a:p>
          <a:endParaRPr lang="en-US"/>
        </a:p>
      </dgm:t>
    </dgm:pt>
    <dgm:pt modelId="{511F28C0-50D9-4CBB-862C-2AD0ACC17105}" type="sibTrans" cxnId="{5A3B2130-5035-4E61-92B1-343AA432C9DF}">
      <dgm:prSet/>
      <dgm:spPr/>
      <dgm:t>
        <a:bodyPr/>
        <a:lstStyle/>
        <a:p>
          <a:endParaRPr lang="en-US"/>
        </a:p>
      </dgm:t>
    </dgm:pt>
    <dgm:pt modelId="{A7F4784E-75AE-4F03-B342-C71355D1ACCF}">
      <dgm:prSet custT="1"/>
      <dgm:spPr/>
      <dgm:t>
        <a:bodyPr/>
        <a:lstStyle/>
        <a:p>
          <a:pPr>
            <a:defRPr b="1"/>
          </a:pPr>
          <a:r>
            <a:rPr lang="en-US" sz="2000" dirty="0">
              <a:latin typeface="Arial Black" panose="020B0A04020102020204" pitchFamily="34" charset="0"/>
            </a:rPr>
            <a:t>Title</a:t>
          </a:r>
          <a:r>
            <a:rPr lang="en-US" sz="2000" dirty="0">
              <a:latin typeface="+mj-lt"/>
            </a:rPr>
            <a:t> </a:t>
          </a:r>
          <a:r>
            <a:rPr lang="en-US" sz="2000" dirty="0">
              <a:latin typeface="Arial Black" panose="020B0A04020102020204" pitchFamily="34" charset="0"/>
            </a:rPr>
            <a:t>04</a:t>
          </a:r>
          <a:endParaRPr lang="en-US" sz="2000" b="0" dirty="0">
            <a:latin typeface="+mj-lt"/>
          </a:endParaRPr>
        </a:p>
      </dgm:t>
    </dgm:pt>
    <dgm:pt modelId="{E8170CB0-7D27-4024-BF4D-F79F86202313}" type="parTrans" cxnId="{33DFDD33-182D-44AF-9877-B1DCECE3CC9D}">
      <dgm:prSet/>
      <dgm:spPr/>
      <dgm:t>
        <a:bodyPr/>
        <a:lstStyle/>
        <a:p>
          <a:endParaRPr lang="en-US"/>
        </a:p>
      </dgm:t>
    </dgm:pt>
    <dgm:pt modelId="{3078DB00-0C2A-4587-8661-74E5E36CBCA7}" type="sibTrans" cxnId="{33DFDD33-182D-44AF-9877-B1DCECE3CC9D}">
      <dgm:prSet/>
      <dgm:spPr/>
      <dgm:t>
        <a:bodyPr/>
        <a:lstStyle/>
        <a:p>
          <a:endParaRPr lang="en-US"/>
        </a:p>
      </dgm:t>
    </dgm:pt>
    <dgm:pt modelId="{A59C9EB4-4836-41EA-88FC-E68E29755DEF}">
      <dgm:prSet custT="1"/>
      <dgm:spPr/>
      <dgm:t>
        <a:bodyPr/>
        <a:lstStyle/>
        <a:p>
          <a:pPr>
            <a:defRPr b="1"/>
          </a:pPr>
          <a:r>
            <a:rPr lang="en-US" sz="2000" dirty="0">
              <a:latin typeface="Arial Black" panose="020B0A04020102020204" pitchFamily="34" charset="0"/>
            </a:rPr>
            <a:t>Title 05</a:t>
          </a:r>
        </a:p>
      </dgm:t>
    </dgm:pt>
    <dgm:pt modelId="{C486CA18-5D6B-49AD-B92C-52313E993EC5}" type="parTrans" cxnId="{C2A8B52A-540B-46B5-A43B-27FAF06A13EF}">
      <dgm:prSet/>
      <dgm:spPr/>
      <dgm:t>
        <a:bodyPr/>
        <a:lstStyle/>
        <a:p>
          <a:endParaRPr lang="en-US"/>
        </a:p>
      </dgm:t>
    </dgm:pt>
    <dgm:pt modelId="{62C75627-0A71-4E35-B62B-749D8AB3C189}" type="sibTrans" cxnId="{C2A8B52A-540B-46B5-A43B-27FAF06A13EF}">
      <dgm:prSet/>
      <dgm:spPr/>
      <dgm:t>
        <a:bodyPr/>
        <a:lstStyle/>
        <a:p>
          <a:endParaRPr lang="en-US"/>
        </a:p>
      </dgm:t>
    </dgm:pt>
    <dgm:pt modelId="{3280BE73-5C4D-4941-9102-E5930904556F}">
      <dgm:prSet custT="1"/>
      <dgm:spPr/>
      <dgm:t>
        <a:bodyPr/>
        <a:lstStyle/>
        <a:p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3</a:t>
          </a:r>
        </a:p>
      </dgm:t>
    </dgm:pt>
    <dgm:pt modelId="{596FE3BE-79D4-47E4-8416-EDF8385B1DE9}" type="parTrans" cxnId="{B9B38C7F-D679-4A39-B742-6501D3961044}">
      <dgm:prSet/>
      <dgm:spPr/>
      <dgm:t>
        <a:bodyPr/>
        <a:lstStyle/>
        <a:p>
          <a:endParaRPr lang="en-US"/>
        </a:p>
      </dgm:t>
    </dgm:pt>
    <dgm:pt modelId="{8E22D1FB-CF90-47F0-B06E-C66C75D54226}" type="sibTrans" cxnId="{B9B38C7F-D679-4A39-B742-6501D3961044}">
      <dgm:prSet/>
      <dgm:spPr/>
      <dgm:t>
        <a:bodyPr/>
        <a:lstStyle/>
        <a:p>
          <a:endParaRPr lang="en-US"/>
        </a:p>
      </dgm:t>
    </dgm:pt>
    <dgm:pt modelId="{47BE8E0B-496B-44FC-825E-C2A10D821DC9}">
      <dgm:prSet custT="1"/>
      <dgm:spPr/>
      <dgm:t>
        <a:bodyPr/>
        <a:lstStyle/>
        <a:p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2</a:t>
          </a:r>
        </a:p>
      </dgm:t>
    </dgm:pt>
    <dgm:pt modelId="{26C37286-A207-4C3A-8F03-B64C4EB72DB8}" type="parTrans" cxnId="{47F4D29A-7D65-4C2F-8677-61780F0F1118}">
      <dgm:prSet/>
      <dgm:spPr/>
      <dgm:t>
        <a:bodyPr/>
        <a:lstStyle/>
        <a:p>
          <a:endParaRPr lang="en-US"/>
        </a:p>
      </dgm:t>
    </dgm:pt>
    <dgm:pt modelId="{258C30B8-1EDE-458F-9BAB-BD0E5C8E1BF9}" type="sibTrans" cxnId="{47F4D29A-7D65-4C2F-8677-61780F0F1118}">
      <dgm:prSet/>
      <dgm:spPr/>
      <dgm:t>
        <a:bodyPr/>
        <a:lstStyle/>
        <a:p>
          <a:endParaRPr lang="en-US"/>
        </a:p>
      </dgm:t>
    </dgm:pt>
    <dgm:pt modelId="{1827863D-2FA1-48D1-81C4-0E7D31ADB47E}">
      <dgm:prSet custT="1"/>
      <dgm:spPr/>
      <dgm:t>
        <a:bodyPr/>
        <a:lstStyle/>
        <a:p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4</a:t>
          </a:r>
        </a:p>
      </dgm:t>
    </dgm:pt>
    <dgm:pt modelId="{B426C98F-7250-4E9E-84CB-E9FC83F8CB06}" type="parTrans" cxnId="{7749B4AD-5089-49E7-8F6B-1B2382C9B50E}">
      <dgm:prSet/>
      <dgm:spPr/>
      <dgm:t>
        <a:bodyPr/>
        <a:lstStyle/>
        <a:p>
          <a:endParaRPr lang="en-US"/>
        </a:p>
      </dgm:t>
    </dgm:pt>
    <dgm:pt modelId="{D0D7EB30-49F6-43D6-AF40-1B9302B3ADF0}" type="sibTrans" cxnId="{7749B4AD-5089-49E7-8F6B-1B2382C9B50E}">
      <dgm:prSet/>
      <dgm:spPr/>
      <dgm:t>
        <a:bodyPr/>
        <a:lstStyle/>
        <a:p>
          <a:endParaRPr lang="en-US"/>
        </a:p>
      </dgm:t>
    </dgm:pt>
    <dgm:pt modelId="{CF564C6C-7771-4FD5-B851-B5B84730268F}">
      <dgm:prSet custT="1"/>
      <dgm:spPr/>
      <dgm:t>
        <a:bodyPr/>
        <a:lstStyle/>
        <a:p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5</a:t>
          </a:r>
        </a:p>
      </dgm:t>
    </dgm:pt>
    <dgm:pt modelId="{5A57A755-D716-4DC9-9A51-20693042AFC8}" type="parTrans" cxnId="{5F80C7E1-A7BD-418E-A665-3DAF3DEDF5A4}">
      <dgm:prSet/>
      <dgm:spPr/>
      <dgm:t>
        <a:bodyPr/>
        <a:lstStyle/>
        <a:p>
          <a:endParaRPr lang="en-US"/>
        </a:p>
      </dgm:t>
    </dgm:pt>
    <dgm:pt modelId="{024A7FBC-BB10-4242-BAF3-82678A4C13DA}" type="sibTrans" cxnId="{5F80C7E1-A7BD-418E-A665-3DAF3DEDF5A4}">
      <dgm:prSet/>
      <dgm:spPr/>
      <dgm:t>
        <a:bodyPr/>
        <a:lstStyle/>
        <a:p>
          <a:endParaRPr lang="en-US"/>
        </a:p>
      </dgm:t>
    </dgm:pt>
    <dgm:pt modelId="{687CC7BD-79EF-4A0F-BDD3-809BFA49E6BE}" type="pres">
      <dgm:prSet presAssocID="{FF3CD410-5E2E-4080-A893-907D31D22CB3}" presName="root" presStyleCnt="0">
        <dgm:presLayoutVars>
          <dgm:chMax/>
          <dgm:chPref/>
          <dgm:animLvl val="lvl"/>
        </dgm:presLayoutVars>
      </dgm:prSet>
      <dgm:spPr/>
    </dgm:pt>
    <dgm:pt modelId="{6168B371-2815-4661-9209-F8A29814ADCC}" type="pres">
      <dgm:prSet presAssocID="{FF3CD410-5E2E-4080-A893-907D31D22CB3}" presName="divider" presStyleLbl="fgAcc1" presStyleIdx="0" presStyleCnt="1"/>
      <dgm:spPr/>
    </dgm:pt>
    <dgm:pt modelId="{4C5F54B5-504F-4069-AF1D-9A370FBD268C}" type="pres">
      <dgm:prSet presAssocID="{FF3CD410-5E2E-4080-A893-907D31D22CB3}" presName="nodes" presStyleCnt="0">
        <dgm:presLayoutVars>
          <dgm:chMax/>
          <dgm:chPref/>
          <dgm:animLvl val="lvl"/>
        </dgm:presLayoutVars>
      </dgm:prSet>
      <dgm:spPr/>
    </dgm:pt>
    <dgm:pt modelId="{34539F78-7536-446A-B749-4315D26F2C4E}" type="pres">
      <dgm:prSet presAssocID="{D423FB80-F2BD-4DDE-80B1-76F84FE09A02}" presName="composite" presStyleCnt="0"/>
      <dgm:spPr/>
    </dgm:pt>
    <dgm:pt modelId="{64E37A6A-8F95-4F28-92FC-1FE8089D7DAF}" type="pres">
      <dgm:prSet presAssocID="{D423FB80-F2BD-4DDE-80B1-76F84FE09A02}" presName="L1TextContainer" presStyleLbl="alignNode1" presStyleIdx="0" presStyleCnt="7">
        <dgm:presLayoutVars>
          <dgm:chMax val="1"/>
          <dgm:chPref val="1"/>
          <dgm:bulletEnabled val="1"/>
        </dgm:presLayoutVars>
      </dgm:prSet>
      <dgm:spPr/>
    </dgm:pt>
    <dgm:pt modelId="{301B11E7-9AB9-40DA-A950-87C47281308D}" type="pres">
      <dgm:prSet presAssocID="{D423FB80-F2BD-4DDE-80B1-76F84FE09A02}" presName="L2TextContainerWrapper" presStyleCnt="0">
        <dgm:presLayoutVars>
          <dgm:bulletEnabled val="1"/>
        </dgm:presLayoutVars>
      </dgm:prSet>
      <dgm:spPr/>
    </dgm:pt>
    <dgm:pt modelId="{255B3FC7-BD87-4810-87ED-7952D0F23157}" type="pres">
      <dgm:prSet presAssocID="{D423FB80-F2BD-4DDE-80B1-76F84FE09A02}" presName="L2TextContainer" presStyleLbl="bgAccFollowNode1" presStyleIdx="0" presStyleCnt="7"/>
      <dgm:spPr/>
    </dgm:pt>
    <dgm:pt modelId="{4B545162-9690-412E-B970-54DA905B44AF}" type="pres">
      <dgm:prSet presAssocID="{D423FB80-F2BD-4DDE-80B1-76F84FE09A02}" presName="FlexibleEmptyPlaceHolder" presStyleCnt="0"/>
      <dgm:spPr/>
    </dgm:pt>
    <dgm:pt modelId="{DF478A7F-4668-4E0A-86F7-C1205CF5AA73}" type="pres">
      <dgm:prSet presAssocID="{D423FB80-F2BD-4DDE-80B1-76F84FE09A02}" presName="ConnectLine" presStyleLbl="sibTrans1D1" presStyleIdx="0" presStyleCnt="7"/>
      <dgm:spPr/>
    </dgm:pt>
    <dgm:pt modelId="{6D7F9BE3-3008-4E5E-96F3-C71D72649902}" type="pres">
      <dgm:prSet presAssocID="{D423FB80-F2BD-4DDE-80B1-76F84FE09A02}" presName="ConnectorPoint" presStyleLbl="node1" presStyleIdx="0" presStyleCnt="7"/>
      <dgm:spPr>
        <a:prstGeom prst="ellipse">
          <a:avLst/>
        </a:prstGeom>
      </dgm:spPr>
    </dgm:pt>
    <dgm:pt modelId="{02633C3C-6589-41FB-998C-85A7548107A4}" type="pres">
      <dgm:prSet presAssocID="{D423FB80-F2BD-4DDE-80B1-76F84FE09A02}" presName="EmptyPlaceHolder" presStyleCnt="0"/>
      <dgm:spPr/>
    </dgm:pt>
    <dgm:pt modelId="{41467129-B2CC-4E38-A5B2-56D30FA28409}" type="pres">
      <dgm:prSet presAssocID="{EBE862E1-9761-4AA7-AA00-BD79FA3B27DD}" presName="spaceBetweenRectangles" presStyleCnt="0"/>
      <dgm:spPr/>
    </dgm:pt>
    <dgm:pt modelId="{C7F26193-F277-4FC2-96E8-E896E5EFC9BC}" type="pres">
      <dgm:prSet presAssocID="{F01D5F9E-ABC5-4560-ACB4-E6CFBC60BFF2}" presName="composite" presStyleCnt="0"/>
      <dgm:spPr/>
    </dgm:pt>
    <dgm:pt modelId="{5C68C37A-C349-49AE-97A1-63D110D2C7D1}" type="pres">
      <dgm:prSet presAssocID="{F01D5F9E-ABC5-4560-ACB4-E6CFBC60BFF2}" presName="L1TextContainer" presStyleLbl="alignNode1" presStyleIdx="1" presStyleCnt="7">
        <dgm:presLayoutVars>
          <dgm:chMax val="1"/>
          <dgm:chPref val="1"/>
          <dgm:bulletEnabled val="1"/>
        </dgm:presLayoutVars>
      </dgm:prSet>
      <dgm:spPr/>
    </dgm:pt>
    <dgm:pt modelId="{3E3F09C6-0C94-40B1-A308-6929444363D4}" type="pres">
      <dgm:prSet presAssocID="{F01D5F9E-ABC5-4560-ACB4-E6CFBC60BFF2}" presName="L2TextContainerWrapper" presStyleCnt="0">
        <dgm:presLayoutVars>
          <dgm:bulletEnabled val="1"/>
        </dgm:presLayoutVars>
      </dgm:prSet>
      <dgm:spPr/>
    </dgm:pt>
    <dgm:pt modelId="{A01D9671-7007-4F3F-98D6-A9730C5B45E4}" type="pres">
      <dgm:prSet presAssocID="{F01D5F9E-ABC5-4560-ACB4-E6CFBC60BFF2}" presName="L2TextContainer" presStyleLbl="bgAccFollowNode1" presStyleIdx="1" presStyleCnt="7"/>
      <dgm:spPr/>
    </dgm:pt>
    <dgm:pt modelId="{65C95A24-31B5-46D2-BCB4-07372ABDD6F2}" type="pres">
      <dgm:prSet presAssocID="{F01D5F9E-ABC5-4560-ACB4-E6CFBC60BFF2}" presName="FlexibleEmptyPlaceHolder" presStyleCnt="0"/>
      <dgm:spPr/>
    </dgm:pt>
    <dgm:pt modelId="{D4347EDB-4883-4C4B-A672-6266C9702B5A}" type="pres">
      <dgm:prSet presAssocID="{F01D5F9E-ABC5-4560-ACB4-E6CFBC60BFF2}" presName="ConnectLine" presStyleLbl="sibTrans1D1" presStyleIdx="1" presStyleCnt="7"/>
      <dgm:spPr/>
    </dgm:pt>
    <dgm:pt modelId="{D10813CD-B7B7-4CC7-9B2D-B5AE3D30A4DA}" type="pres">
      <dgm:prSet presAssocID="{F01D5F9E-ABC5-4560-ACB4-E6CFBC60BFF2}" presName="ConnectorPoint" presStyleLbl="node1" presStyleIdx="1" presStyleCnt="7"/>
      <dgm:spPr>
        <a:prstGeom prst="ellipse">
          <a:avLst/>
        </a:prstGeom>
      </dgm:spPr>
    </dgm:pt>
    <dgm:pt modelId="{143FACBA-FB69-402B-8D92-68DCE90EA86A}" type="pres">
      <dgm:prSet presAssocID="{F01D5F9E-ABC5-4560-ACB4-E6CFBC60BFF2}" presName="EmptyPlaceHolder" presStyleCnt="0"/>
      <dgm:spPr/>
    </dgm:pt>
    <dgm:pt modelId="{0587E036-7F91-482C-9B0A-860FD4CCD0E2}" type="pres">
      <dgm:prSet presAssocID="{36ABC0D0-B41E-401C-840C-2AFBE73989B4}" presName="spaceBetweenRectangles" presStyleCnt="0"/>
      <dgm:spPr/>
    </dgm:pt>
    <dgm:pt modelId="{795AD8F1-7B20-410C-90F4-2E04F4F4C93D}" type="pres">
      <dgm:prSet presAssocID="{454D56AF-0D14-43A4-A4AA-2274946C5116}" presName="composite" presStyleCnt="0"/>
      <dgm:spPr/>
    </dgm:pt>
    <dgm:pt modelId="{C5503B6E-C1DB-44F5-ABB8-38EF445ED1E8}" type="pres">
      <dgm:prSet presAssocID="{454D56AF-0D14-43A4-A4AA-2274946C5116}" presName="L1TextContainer" presStyleLbl="alignNode1" presStyleIdx="2" presStyleCnt="7" custLinFactNeighborX="1163" custLinFactNeighborY="-1268">
        <dgm:presLayoutVars>
          <dgm:chMax val="1"/>
          <dgm:chPref val="1"/>
          <dgm:bulletEnabled val="1"/>
        </dgm:presLayoutVars>
      </dgm:prSet>
      <dgm:spPr/>
    </dgm:pt>
    <dgm:pt modelId="{FD7DE90B-3DDE-4250-BB93-6AFB95DB30C9}" type="pres">
      <dgm:prSet presAssocID="{454D56AF-0D14-43A4-A4AA-2274946C5116}" presName="L2TextContainerWrapper" presStyleCnt="0">
        <dgm:presLayoutVars>
          <dgm:bulletEnabled val="1"/>
        </dgm:presLayoutVars>
      </dgm:prSet>
      <dgm:spPr/>
    </dgm:pt>
    <dgm:pt modelId="{04897CD2-CF6F-4A55-8E79-1E7393B07B06}" type="pres">
      <dgm:prSet presAssocID="{454D56AF-0D14-43A4-A4AA-2274946C5116}" presName="L2TextContainer" presStyleLbl="bgAccFollowNode1" presStyleIdx="2" presStyleCnt="7"/>
      <dgm:spPr/>
    </dgm:pt>
    <dgm:pt modelId="{30F499EF-86B9-43D4-9E36-2ADCD18D3C55}" type="pres">
      <dgm:prSet presAssocID="{454D56AF-0D14-43A4-A4AA-2274946C5116}" presName="FlexibleEmptyPlaceHolder" presStyleCnt="0"/>
      <dgm:spPr/>
    </dgm:pt>
    <dgm:pt modelId="{73ACB8E4-FFC1-49E5-BB46-1EBD63F3BF67}" type="pres">
      <dgm:prSet presAssocID="{454D56AF-0D14-43A4-A4AA-2274946C5116}" presName="ConnectLine" presStyleLbl="sibTrans1D1" presStyleIdx="2" presStyleCnt="7"/>
      <dgm:spPr/>
    </dgm:pt>
    <dgm:pt modelId="{FE89438A-B301-4219-9492-D30967496E8F}" type="pres">
      <dgm:prSet presAssocID="{454D56AF-0D14-43A4-A4AA-2274946C5116}" presName="ConnectorPoint" presStyleLbl="node1" presStyleIdx="2" presStyleCnt="7"/>
      <dgm:spPr>
        <a:prstGeom prst="ellipse">
          <a:avLst/>
        </a:prstGeom>
      </dgm:spPr>
    </dgm:pt>
    <dgm:pt modelId="{80E00C49-A058-42B1-B4A9-8FC8989D4F58}" type="pres">
      <dgm:prSet presAssocID="{454D56AF-0D14-43A4-A4AA-2274946C5116}" presName="EmptyPlaceHolder" presStyleCnt="0"/>
      <dgm:spPr/>
    </dgm:pt>
    <dgm:pt modelId="{396E0C2C-79C3-4FCA-B5E5-8B3C2758C30F}" type="pres">
      <dgm:prSet presAssocID="{511F28C0-50D9-4CBB-862C-2AD0ACC17105}" presName="spaceBetweenRectangles" presStyleCnt="0"/>
      <dgm:spPr/>
    </dgm:pt>
    <dgm:pt modelId="{866B658A-D972-4AD8-A7E6-4082FD2CB001}" type="pres">
      <dgm:prSet presAssocID="{A7F4784E-75AE-4F03-B342-C71355D1ACCF}" presName="composite" presStyleCnt="0"/>
      <dgm:spPr/>
    </dgm:pt>
    <dgm:pt modelId="{CBCB6B30-5D46-4B19-B9DE-C0B7FB057712}" type="pres">
      <dgm:prSet presAssocID="{A7F4784E-75AE-4F03-B342-C71355D1ACCF}" presName="L1TextContainer" presStyleLbl="alignNode1" presStyleIdx="3" presStyleCnt="7">
        <dgm:presLayoutVars>
          <dgm:chMax val="1"/>
          <dgm:chPref val="1"/>
          <dgm:bulletEnabled val="1"/>
        </dgm:presLayoutVars>
      </dgm:prSet>
      <dgm:spPr/>
    </dgm:pt>
    <dgm:pt modelId="{746F6004-1265-4B16-B698-179F0477DB3D}" type="pres">
      <dgm:prSet presAssocID="{A7F4784E-75AE-4F03-B342-C71355D1ACCF}" presName="L2TextContainerWrapper" presStyleCnt="0">
        <dgm:presLayoutVars>
          <dgm:bulletEnabled val="1"/>
        </dgm:presLayoutVars>
      </dgm:prSet>
      <dgm:spPr/>
    </dgm:pt>
    <dgm:pt modelId="{95B1E40E-26D9-44C8-A99F-14EA44505DF3}" type="pres">
      <dgm:prSet presAssocID="{A7F4784E-75AE-4F03-B342-C71355D1ACCF}" presName="L2TextContainer" presStyleLbl="bgAccFollowNode1" presStyleIdx="3" presStyleCnt="7"/>
      <dgm:spPr/>
    </dgm:pt>
    <dgm:pt modelId="{752FC6D6-93A6-414C-B65D-6F2858E07E0C}" type="pres">
      <dgm:prSet presAssocID="{A7F4784E-75AE-4F03-B342-C71355D1ACCF}" presName="FlexibleEmptyPlaceHolder" presStyleCnt="0"/>
      <dgm:spPr/>
    </dgm:pt>
    <dgm:pt modelId="{BBBD3B06-9C30-48DB-A77E-5A358B1C6E78}" type="pres">
      <dgm:prSet presAssocID="{A7F4784E-75AE-4F03-B342-C71355D1ACCF}" presName="ConnectLine" presStyleLbl="sibTrans1D1" presStyleIdx="3" presStyleCnt="7"/>
      <dgm:spPr/>
    </dgm:pt>
    <dgm:pt modelId="{C574381E-6C24-436D-B265-4BCFEFA46591}" type="pres">
      <dgm:prSet presAssocID="{A7F4784E-75AE-4F03-B342-C71355D1ACCF}" presName="ConnectorPoint" presStyleLbl="node1" presStyleIdx="3" presStyleCnt="7"/>
      <dgm:spPr>
        <a:prstGeom prst="ellipse">
          <a:avLst/>
        </a:prstGeom>
      </dgm:spPr>
    </dgm:pt>
    <dgm:pt modelId="{CC7E7566-0B46-4E0A-B951-BFE404664D2C}" type="pres">
      <dgm:prSet presAssocID="{A7F4784E-75AE-4F03-B342-C71355D1ACCF}" presName="EmptyPlaceHolder" presStyleCnt="0"/>
      <dgm:spPr/>
    </dgm:pt>
    <dgm:pt modelId="{F50C4635-5C0A-4C07-B5AD-BABD96009847}" type="pres">
      <dgm:prSet presAssocID="{3078DB00-0C2A-4587-8661-74E5E36CBCA7}" presName="spaceBetweenRectangles" presStyleCnt="0"/>
      <dgm:spPr/>
    </dgm:pt>
    <dgm:pt modelId="{5667DB6C-E90F-44DB-BFD7-8570D48D28D4}" type="pres">
      <dgm:prSet presAssocID="{A59C9EB4-4836-41EA-88FC-E68E29755DEF}" presName="composite" presStyleCnt="0"/>
      <dgm:spPr/>
    </dgm:pt>
    <dgm:pt modelId="{88F6D506-033B-4CA4-9572-41E373A6B43C}" type="pres">
      <dgm:prSet presAssocID="{A59C9EB4-4836-41EA-88FC-E68E29755DEF}" presName="L1TextContainer" presStyleLbl="alignNode1" presStyleIdx="4" presStyleCnt="7">
        <dgm:presLayoutVars>
          <dgm:chMax val="1"/>
          <dgm:chPref val="1"/>
          <dgm:bulletEnabled val="1"/>
        </dgm:presLayoutVars>
      </dgm:prSet>
      <dgm:spPr/>
    </dgm:pt>
    <dgm:pt modelId="{E3303ED6-54B9-4518-AD7C-3197102106EF}" type="pres">
      <dgm:prSet presAssocID="{A59C9EB4-4836-41EA-88FC-E68E29755DEF}" presName="L2TextContainerWrapper" presStyleCnt="0">
        <dgm:presLayoutVars>
          <dgm:bulletEnabled val="1"/>
        </dgm:presLayoutVars>
      </dgm:prSet>
      <dgm:spPr/>
    </dgm:pt>
    <dgm:pt modelId="{FE14A9FC-66E7-4679-B63E-054F98E59204}" type="pres">
      <dgm:prSet presAssocID="{A59C9EB4-4836-41EA-88FC-E68E29755DEF}" presName="L2TextContainer" presStyleLbl="bgAccFollowNode1" presStyleIdx="4" presStyleCnt="7"/>
      <dgm:spPr/>
    </dgm:pt>
    <dgm:pt modelId="{8F1DAFAE-685A-4EC1-8FC0-2EE182F59B78}" type="pres">
      <dgm:prSet presAssocID="{A59C9EB4-4836-41EA-88FC-E68E29755DEF}" presName="FlexibleEmptyPlaceHolder" presStyleCnt="0"/>
      <dgm:spPr/>
    </dgm:pt>
    <dgm:pt modelId="{4702B22B-8EB6-4454-9F8E-9A963F32B8A1}" type="pres">
      <dgm:prSet presAssocID="{A59C9EB4-4836-41EA-88FC-E68E29755DEF}" presName="ConnectLine" presStyleLbl="sibTrans1D1" presStyleIdx="4" presStyleCnt="7"/>
      <dgm:spPr/>
    </dgm:pt>
    <dgm:pt modelId="{F2E81385-B138-4A59-9452-A3C9AC4F2012}" type="pres">
      <dgm:prSet presAssocID="{A59C9EB4-4836-41EA-88FC-E68E29755DEF}" presName="ConnectorPoint" presStyleLbl="node1" presStyleIdx="4" presStyleCnt="7"/>
      <dgm:spPr>
        <a:prstGeom prst="ellipse">
          <a:avLst/>
        </a:prstGeom>
      </dgm:spPr>
    </dgm:pt>
    <dgm:pt modelId="{00C34F8E-67EA-485C-B754-5C6C9BC871C5}" type="pres">
      <dgm:prSet presAssocID="{A59C9EB4-4836-41EA-88FC-E68E29755DEF}" presName="EmptyPlaceHolder" presStyleCnt="0"/>
      <dgm:spPr/>
    </dgm:pt>
    <dgm:pt modelId="{E2C470F7-A894-4A64-A64E-235B0E510421}" type="pres">
      <dgm:prSet presAssocID="{62C75627-0A71-4E35-B62B-749D8AB3C189}" presName="spaceBetweenRectangles" presStyleCnt="0"/>
      <dgm:spPr/>
    </dgm:pt>
    <dgm:pt modelId="{6AA3FB3F-E213-4147-93D1-22B952CDFE17}" type="pres">
      <dgm:prSet presAssocID="{2DC4903D-31E8-4ED6-875F-63877788B702}" presName="composite" presStyleCnt="0"/>
      <dgm:spPr/>
    </dgm:pt>
    <dgm:pt modelId="{270971D8-F05B-4392-88C0-D9921BB5F6B0}" type="pres">
      <dgm:prSet presAssocID="{2DC4903D-31E8-4ED6-875F-63877788B702}" presName="L1TextContainer" presStyleLbl="alignNode1" presStyleIdx="5" presStyleCnt="7">
        <dgm:presLayoutVars>
          <dgm:chMax val="1"/>
          <dgm:chPref val="1"/>
          <dgm:bulletEnabled val="1"/>
        </dgm:presLayoutVars>
      </dgm:prSet>
      <dgm:spPr/>
    </dgm:pt>
    <dgm:pt modelId="{68B34C20-0EE9-4A51-9634-702BEA794899}" type="pres">
      <dgm:prSet presAssocID="{2DC4903D-31E8-4ED6-875F-63877788B702}" presName="L2TextContainerWrapper" presStyleCnt="0">
        <dgm:presLayoutVars>
          <dgm:bulletEnabled val="1"/>
        </dgm:presLayoutVars>
      </dgm:prSet>
      <dgm:spPr/>
    </dgm:pt>
    <dgm:pt modelId="{1D60394B-1800-4790-9694-08B1C1D1B34D}" type="pres">
      <dgm:prSet presAssocID="{2DC4903D-31E8-4ED6-875F-63877788B702}" presName="L2TextContainer" presStyleLbl="bgAccFollowNode1" presStyleIdx="5" presStyleCnt="7"/>
      <dgm:spPr/>
    </dgm:pt>
    <dgm:pt modelId="{F7828579-24D8-4EC2-A1D6-344D5AD522E4}" type="pres">
      <dgm:prSet presAssocID="{2DC4903D-31E8-4ED6-875F-63877788B702}" presName="FlexibleEmptyPlaceHolder" presStyleCnt="0"/>
      <dgm:spPr/>
    </dgm:pt>
    <dgm:pt modelId="{59F1EF41-14EA-48EE-A559-118169DBDB24}" type="pres">
      <dgm:prSet presAssocID="{2DC4903D-31E8-4ED6-875F-63877788B702}" presName="ConnectLine" presStyleLbl="sibTrans1D1" presStyleIdx="5" presStyleCnt="7"/>
      <dgm:spPr/>
    </dgm:pt>
    <dgm:pt modelId="{8E0947F0-E28B-4B2E-B1D6-BFEED1AF012B}" type="pres">
      <dgm:prSet presAssocID="{2DC4903D-31E8-4ED6-875F-63877788B702}" presName="ConnectorPoint" presStyleLbl="node1" presStyleIdx="5" presStyleCnt="7"/>
      <dgm:spPr>
        <a:prstGeom prst="ellipse">
          <a:avLst/>
        </a:prstGeom>
      </dgm:spPr>
    </dgm:pt>
    <dgm:pt modelId="{6BA99215-8D0D-4B24-ACDB-B8619064A20A}" type="pres">
      <dgm:prSet presAssocID="{2DC4903D-31E8-4ED6-875F-63877788B702}" presName="EmptyPlaceHolder" presStyleCnt="0"/>
      <dgm:spPr/>
    </dgm:pt>
    <dgm:pt modelId="{9B2B8A77-95BF-4B3D-B7A2-74A64BEAD033}" type="pres">
      <dgm:prSet presAssocID="{EBFDEA83-93E5-4D72-A672-078838B258F5}" presName="spaceBetweenRectangles" presStyleCnt="0"/>
      <dgm:spPr/>
    </dgm:pt>
    <dgm:pt modelId="{CB500B18-4CCC-44D0-A7EE-E63EC340604C}" type="pres">
      <dgm:prSet presAssocID="{8A93A940-284B-49B0-9D89-5FA2B3B3C7E5}" presName="composite" presStyleCnt="0"/>
      <dgm:spPr/>
    </dgm:pt>
    <dgm:pt modelId="{A7F04B95-81DC-4C70-990B-FEE82F4C63E7}" type="pres">
      <dgm:prSet presAssocID="{8A93A940-284B-49B0-9D89-5FA2B3B3C7E5}" presName="L1TextContainer" presStyleLbl="alignNode1" presStyleIdx="6" presStyleCnt="7">
        <dgm:presLayoutVars>
          <dgm:chMax val="1"/>
          <dgm:chPref val="1"/>
          <dgm:bulletEnabled val="1"/>
        </dgm:presLayoutVars>
      </dgm:prSet>
      <dgm:spPr/>
    </dgm:pt>
    <dgm:pt modelId="{16384FAB-C600-47F1-91A6-2EF972F345F9}" type="pres">
      <dgm:prSet presAssocID="{8A93A940-284B-49B0-9D89-5FA2B3B3C7E5}" presName="L2TextContainerWrapper" presStyleCnt="0">
        <dgm:presLayoutVars>
          <dgm:bulletEnabled val="1"/>
        </dgm:presLayoutVars>
      </dgm:prSet>
      <dgm:spPr/>
    </dgm:pt>
    <dgm:pt modelId="{725F2AEF-0925-4411-A89A-5976D96BC3B1}" type="pres">
      <dgm:prSet presAssocID="{8A93A940-284B-49B0-9D89-5FA2B3B3C7E5}" presName="L2TextContainer" presStyleLbl="bgAccFollowNode1" presStyleIdx="6" presStyleCnt="7"/>
      <dgm:spPr/>
    </dgm:pt>
    <dgm:pt modelId="{F1CEE27F-E297-4972-B373-BDB021CAF74B}" type="pres">
      <dgm:prSet presAssocID="{8A93A940-284B-49B0-9D89-5FA2B3B3C7E5}" presName="FlexibleEmptyPlaceHolder" presStyleCnt="0"/>
      <dgm:spPr/>
    </dgm:pt>
    <dgm:pt modelId="{3F1F843F-8CAA-4ECF-B5A2-211D6C43D3C6}" type="pres">
      <dgm:prSet presAssocID="{8A93A940-284B-49B0-9D89-5FA2B3B3C7E5}" presName="ConnectLine" presStyleLbl="sibTrans1D1" presStyleIdx="6" presStyleCnt="7"/>
      <dgm:spPr/>
    </dgm:pt>
    <dgm:pt modelId="{53B98CC0-1029-46A6-8053-0933F88F7705}" type="pres">
      <dgm:prSet presAssocID="{8A93A940-284B-49B0-9D89-5FA2B3B3C7E5}" presName="ConnectorPoint" presStyleLbl="node1" presStyleIdx="6" presStyleCnt="7"/>
      <dgm:spPr>
        <a:prstGeom prst="ellipse">
          <a:avLst/>
        </a:prstGeom>
      </dgm:spPr>
    </dgm:pt>
    <dgm:pt modelId="{ED7FD386-E91E-4500-9B1B-A5B2EA2DCD9E}" type="pres">
      <dgm:prSet presAssocID="{8A93A940-284B-49B0-9D89-5FA2B3B3C7E5}" presName="EmptyPlaceHolder" presStyleCnt="0"/>
      <dgm:spPr/>
    </dgm:pt>
  </dgm:ptLst>
  <dgm:cxnLst>
    <dgm:cxn modelId="{EADCFF1E-172D-4C2D-BDB4-9D2B19597296}" type="presOf" srcId="{47BE8E0B-496B-44FC-825E-C2A10D821DC9}" destId="{A01D9671-7007-4F3F-98D6-A9730C5B45E4}" srcOrd="0" destOrd="0" presId="urn:microsoft.com/office/officeart/2017/3/layout/HorizontalLabelsTimeline"/>
    <dgm:cxn modelId="{C2A8B52A-540B-46B5-A43B-27FAF06A13EF}" srcId="{FF3CD410-5E2E-4080-A893-907D31D22CB3}" destId="{A59C9EB4-4836-41EA-88FC-E68E29755DEF}" srcOrd="4" destOrd="0" parTransId="{C486CA18-5D6B-49AD-B92C-52313E993EC5}" sibTransId="{62C75627-0A71-4E35-B62B-749D8AB3C189}"/>
    <dgm:cxn modelId="{5A3B2130-5035-4E61-92B1-343AA432C9DF}" srcId="{FF3CD410-5E2E-4080-A893-907D31D22CB3}" destId="{454D56AF-0D14-43A4-A4AA-2274946C5116}" srcOrd="2" destOrd="0" parTransId="{340931FA-0A09-49B9-99A7-6650F93FDC08}" sibTransId="{511F28C0-50D9-4CBB-862C-2AD0ACC17105}"/>
    <dgm:cxn modelId="{33DFDD33-182D-44AF-9877-B1DCECE3CC9D}" srcId="{FF3CD410-5E2E-4080-A893-907D31D22CB3}" destId="{A7F4784E-75AE-4F03-B342-C71355D1ACCF}" srcOrd="3" destOrd="0" parTransId="{E8170CB0-7D27-4024-BF4D-F79F86202313}" sibTransId="{3078DB00-0C2A-4587-8661-74E5E36CBCA7}"/>
    <dgm:cxn modelId="{4F0EAB3D-D6DC-4270-A428-F626A2666D2A}" type="presOf" srcId="{8A93A940-284B-49B0-9D89-5FA2B3B3C7E5}" destId="{A7F04B95-81DC-4C70-990B-FEE82F4C63E7}" srcOrd="0" destOrd="0" presId="urn:microsoft.com/office/officeart/2017/3/layout/HorizontalLabelsTimeline"/>
    <dgm:cxn modelId="{C436E05B-3981-4E5A-BD66-5DBD06BC52A1}" type="presOf" srcId="{F01D5F9E-ABC5-4560-ACB4-E6CFBC60BFF2}" destId="{5C68C37A-C349-49AE-97A1-63D110D2C7D1}" srcOrd="0" destOrd="0" presId="urn:microsoft.com/office/officeart/2017/3/layout/HorizontalLabelsTimeline"/>
    <dgm:cxn modelId="{982D7B44-1518-4DD0-82D4-8A3901DD95E9}" srcId="{FF3CD410-5E2E-4080-A893-907D31D22CB3}" destId="{8A93A940-284B-49B0-9D89-5FA2B3B3C7E5}" srcOrd="6" destOrd="0" parTransId="{CD96219D-3688-4138-ACC9-901ED9FEACCC}" sibTransId="{E0447E4A-3C15-4884-AEBE-804149EBD331}"/>
    <dgm:cxn modelId="{4B61AF65-3991-4A24-9475-D4AA0127738F}" srcId="{FF3CD410-5E2E-4080-A893-907D31D22CB3}" destId="{F01D5F9E-ABC5-4560-ACB4-E6CFBC60BFF2}" srcOrd="1" destOrd="0" parTransId="{FEAC3315-4B36-4E3C-89B3-70A50C7F13CC}" sibTransId="{36ABC0D0-B41E-401C-840C-2AFBE73989B4}"/>
    <dgm:cxn modelId="{A319CB69-6926-431D-A805-EACBFA83FA66}" srcId="{FF3CD410-5E2E-4080-A893-907D31D22CB3}" destId="{2DC4903D-31E8-4ED6-875F-63877788B702}" srcOrd="5" destOrd="0" parTransId="{A18F8C20-9A13-44DB-9E45-C2DE49ACE5D9}" sibTransId="{EBFDEA83-93E5-4D72-A672-078838B258F5}"/>
    <dgm:cxn modelId="{935F274E-0D61-4EDD-92A7-9CA37702DC15}" type="presOf" srcId="{2DC4903D-31E8-4ED6-875F-63877788B702}" destId="{270971D8-F05B-4392-88C0-D9921BB5F6B0}" srcOrd="0" destOrd="0" presId="urn:microsoft.com/office/officeart/2017/3/layout/HorizontalLabelsTimeline"/>
    <dgm:cxn modelId="{24FE186F-F804-46F5-9C2D-96C1655A06BB}" type="presOf" srcId="{FF3CD410-5E2E-4080-A893-907D31D22CB3}" destId="{687CC7BD-79EF-4A0F-BDD3-809BFA49E6BE}" srcOrd="0" destOrd="0" presId="urn:microsoft.com/office/officeart/2017/3/layout/HorizontalLabelsTimeline"/>
    <dgm:cxn modelId="{B9B38C7F-D679-4A39-B742-6501D3961044}" srcId="{454D56AF-0D14-43A4-A4AA-2274946C5116}" destId="{3280BE73-5C4D-4941-9102-E5930904556F}" srcOrd="0" destOrd="0" parTransId="{596FE3BE-79D4-47E4-8416-EDF8385B1DE9}" sibTransId="{8E22D1FB-CF90-47F0-B06E-C66C75D54226}"/>
    <dgm:cxn modelId="{59B27383-B045-4BF7-93D0-B9D2CB156BC5}" type="presOf" srcId="{1827863D-2FA1-48D1-81C4-0E7D31ADB47E}" destId="{95B1E40E-26D9-44C8-A99F-14EA44505DF3}" srcOrd="0" destOrd="0" presId="urn:microsoft.com/office/officeart/2017/3/layout/HorizontalLabelsTimeline"/>
    <dgm:cxn modelId="{270F1A8F-053B-4B29-B86C-B8D01B394942}" type="presOf" srcId="{CF564C6C-7771-4FD5-B851-B5B84730268F}" destId="{FE14A9FC-66E7-4679-B63E-054F98E59204}" srcOrd="0" destOrd="0" presId="urn:microsoft.com/office/officeart/2017/3/layout/HorizontalLabelsTimeline"/>
    <dgm:cxn modelId="{6AEB3B94-8522-4F42-A6BC-BC55C5AED92F}" srcId="{8A93A940-284B-49B0-9D89-5FA2B3B3C7E5}" destId="{6BA5F3BE-D53A-42E0-A7FE-674B99BD07E6}" srcOrd="0" destOrd="0" parTransId="{9484BBA1-86EE-4AA2-B94A-A26EED0EFB1E}" sibTransId="{48C67DB7-8AA6-454C-83AE-A16B3B9F45FF}"/>
    <dgm:cxn modelId="{47F4D29A-7D65-4C2F-8677-61780F0F1118}" srcId="{F01D5F9E-ABC5-4560-ACB4-E6CFBC60BFF2}" destId="{47BE8E0B-496B-44FC-825E-C2A10D821DC9}" srcOrd="0" destOrd="0" parTransId="{26C37286-A207-4C3A-8F03-B64C4EB72DB8}" sibTransId="{258C30B8-1EDE-458F-9BAB-BD0E5C8E1BF9}"/>
    <dgm:cxn modelId="{68D35F9D-DABF-4E5A-94D4-F988D8E84907}" srcId="{D423FB80-F2BD-4DDE-80B1-76F84FE09A02}" destId="{245E128E-7700-4C91-9411-CDD1DCA94D67}" srcOrd="0" destOrd="0" parTransId="{B4D95EBA-0423-4AFA-B379-E030341B1F23}" sibTransId="{4963BA97-D4C5-477B-9B0D-68DB38F61579}"/>
    <dgm:cxn modelId="{2C87A39F-871C-45C6-8C22-A8C358151D70}" type="presOf" srcId="{A7F4784E-75AE-4F03-B342-C71355D1ACCF}" destId="{CBCB6B30-5D46-4B19-B9DE-C0B7FB057712}" srcOrd="0" destOrd="0" presId="urn:microsoft.com/office/officeart/2017/3/layout/HorizontalLabelsTimeline"/>
    <dgm:cxn modelId="{078029A2-947D-4D6B-B786-5B31CB659BA9}" type="presOf" srcId="{A59C9EB4-4836-41EA-88FC-E68E29755DEF}" destId="{88F6D506-033B-4CA4-9572-41E373A6B43C}" srcOrd="0" destOrd="0" presId="urn:microsoft.com/office/officeart/2017/3/layout/HorizontalLabelsTimeline"/>
    <dgm:cxn modelId="{F235FFA2-7CA0-45AA-B8F8-6565B3CBFFC6}" type="presOf" srcId="{6BA5F3BE-D53A-42E0-A7FE-674B99BD07E6}" destId="{725F2AEF-0925-4411-A89A-5976D96BC3B1}" srcOrd="0" destOrd="0" presId="urn:microsoft.com/office/officeart/2017/3/layout/HorizontalLabelsTimeline"/>
    <dgm:cxn modelId="{7749B4AD-5089-49E7-8F6B-1B2382C9B50E}" srcId="{A7F4784E-75AE-4F03-B342-C71355D1ACCF}" destId="{1827863D-2FA1-48D1-81C4-0E7D31ADB47E}" srcOrd="0" destOrd="0" parTransId="{B426C98F-7250-4E9E-84CB-E9FC83F8CB06}" sibTransId="{D0D7EB30-49F6-43D6-AF40-1B9302B3ADF0}"/>
    <dgm:cxn modelId="{5BF3B7B1-A779-4E2D-8625-77DE0CA38FEE}" srcId="{FF3CD410-5E2E-4080-A893-907D31D22CB3}" destId="{D423FB80-F2BD-4DDE-80B1-76F84FE09A02}" srcOrd="0" destOrd="0" parTransId="{9B1CA3FF-D252-4AF5-8F50-CFC93ACA9175}" sibTransId="{EBE862E1-9761-4AA7-AA00-BD79FA3B27DD}"/>
    <dgm:cxn modelId="{F68895C0-3F1F-4678-B72B-DB82A8D7873D}" type="presOf" srcId="{245E128E-7700-4C91-9411-CDD1DCA94D67}" destId="{255B3FC7-BD87-4810-87ED-7952D0F23157}" srcOrd="0" destOrd="0" presId="urn:microsoft.com/office/officeart/2017/3/layout/HorizontalLabelsTimeline"/>
    <dgm:cxn modelId="{607143D0-C26B-448B-8E8C-A8A46198F0C6}" srcId="{2DC4903D-31E8-4ED6-875F-63877788B702}" destId="{A9FB790A-3E33-4887-962E-7206A01AD84F}" srcOrd="0" destOrd="0" parTransId="{2E34BE83-4A83-4B5F-8976-D4AC57FE5007}" sibTransId="{A18338C2-0675-4B1C-898F-3D939F41C34C}"/>
    <dgm:cxn modelId="{186572D2-DD3E-469C-B4C6-FC405845D66C}" type="presOf" srcId="{3280BE73-5C4D-4941-9102-E5930904556F}" destId="{04897CD2-CF6F-4A55-8E79-1E7393B07B06}" srcOrd="0" destOrd="0" presId="urn:microsoft.com/office/officeart/2017/3/layout/HorizontalLabelsTimeline"/>
    <dgm:cxn modelId="{0850A4D5-F517-4BE2-AE27-9281E3729461}" type="presOf" srcId="{454D56AF-0D14-43A4-A4AA-2274946C5116}" destId="{C5503B6E-C1DB-44F5-ABB8-38EF445ED1E8}" srcOrd="0" destOrd="0" presId="urn:microsoft.com/office/officeart/2017/3/layout/HorizontalLabelsTimeline"/>
    <dgm:cxn modelId="{5F80C7E1-A7BD-418E-A665-3DAF3DEDF5A4}" srcId="{A59C9EB4-4836-41EA-88FC-E68E29755DEF}" destId="{CF564C6C-7771-4FD5-B851-B5B84730268F}" srcOrd="0" destOrd="0" parTransId="{5A57A755-D716-4DC9-9A51-20693042AFC8}" sibTransId="{024A7FBC-BB10-4242-BAF3-82678A4C13DA}"/>
    <dgm:cxn modelId="{913E9CE7-B8A6-4506-ADA2-FB6349E99383}" type="presOf" srcId="{A9FB790A-3E33-4887-962E-7206A01AD84F}" destId="{1D60394B-1800-4790-9694-08B1C1D1B34D}" srcOrd="0" destOrd="0" presId="urn:microsoft.com/office/officeart/2017/3/layout/HorizontalLabelsTimeline"/>
    <dgm:cxn modelId="{FAEC57FD-E661-46F9-8FC2-72568E9086CE}" type="presOf" srcId="{D423FB80-F2BD-4DDE-80B1-76F84FE09A02}" destId="{64E37A6A-8F95-4F28-92FC-1FE8089D7DAF}" srcOrd="0" destOrd="0" presId="urn:microsoft.com/office/officeart/2017/3/layout/HorizontalLabelsTimeline"/>
    <dgm:cxn modelId="{41A1825C-6B33-4866-A7F1-A86BC36862B3}" type="presParOf" srcId="{687CC7BD-79EF-4A0F-BDD3-809BFA49E6BE}" destId="{6168B371-2815-4661-9209-F8A29814ADCC}" srcOrd="0" destOrd="0" presId="urn:microsoft.com/office/officeart/2017/3/layout/HorizontalLabelsTimeline"/>
    <dgm:cxn modelId="{281FC94C-5AAC-413C-803D-BB6EEF9AD3A6}" type="presParOf" srcId="{687CC7BD-79EF-4A0F-BDD3-809BFA49E6BE}" destId="{4C5F54B5-504F-4069-AF1D-9A370FBD268C}" srcOrd="1" destOrd="0" presId="urn:microsoft.com/office/officeart/2017/3/layout/HorizontalLabelsTimeline"/>
    <dgm:cxn modelId="{CFDEA283-4601-4089-8563-A85225CFEF1D}" type="presParOf" srcId="{4C5F54B5-504F-4069-AF1D-9A370FBD268C}" destId="{34539F78-7536-446A-B749-4315D26F2C4E}" srcOrd="0" destOrd="0" presId="urn:microsoft.com/office/officeart/2017/3/layout/HorizontalLabelsTimeline"/>
    <dgm:cxn modelId="{8A5756AD-D676-4F95-8A8A-CDE3EA13E14C}" type="presParOf" srcId="{34539F78-7536-446A-B749-4315D26F2C4E}" destId="{64E37A6A-8F95-4F28-92FC-1FE8089D7DAF}" srcOrd="0" destOrd="0" presId="urn:microsoft.com/office/officeart/2017/3/layout/HorizontalLabelsTimeline"/>
    <dgm:cxn modelId="{C64DD621-F766-410D-81AE-A692FE379207}" type="presParOf" srcId="{34539F78-7536-446A-B749-4315D26F2C4E}" destId="{301B11E7-9AB9-40DA-A950-87C47281308D}" srcOrd="1" destOrd="0" presId="urn:microsoft.com/office/officeart/2017/3/layout/HorizontalLabelsTimeline"/>
    <dgm:cxn modelId="{72141621-AC11-4C6D-A617-B6CF19C76AAE}" type="presParOf" srcId="{301B11E7-9AB9-40DA-A950-87C47281308D}" destId="{255B3FC7-BD87-4810-87ED-7952D0F23157}" srcOrd="0" destOrd="0" presId="urn:microsoft.com/office/officeart/2017/3/layout/HorizontalLabelsTimeline"/>
    <dgm:cxn modelId="{C728B947-ADB2-406E-9206-93298476CEFD}" type="presParOf" srcId="{301B11E7-9AB9-40DA-A950-87C47281308D}" destId="{4B545162-9690-412E-B970-54DA905B44AF}" srcOrd="1" destOrd="0" presId="urn:microsoft.com/office/officeart/2017/3/layout/HorizontalLabelsTimeline"/>
    <dgm:cxn modelId="{9B7FD2A9-25B9-477B-AC6A-FE14BD3BFF32}" type="presParOf" srcId="{34539F78-7536-446A-B749-4315D26F2C4E}" destId="{DF478A7F-4668-4E0A-86F7-C1205CF5AA73}" srcOrd="2" destOrd="0" presId="urn:microsoft.com/office/officeart/2017/3/layout/HorizontalLabelsTimeline"/>
    <dgm:cxn modelId="{A1F8B173-85E4-4ED9-BFF5-CF116D6F7CE3}" type="presParOf" srcId="{34539F78-7536-446A-B749-4315D26F2C4E}" destId="{6D7F9BE3-3008-4E5E-96F3-C71D72649902}" srcOrd="3" destOrd="0" presId="urn:microsoft.com/office/officeart/2017/3/layout/HorizontalLabelsTimeline"/>
    <dgm:cxn modelId="{74F580D4-41FC-4B1B-82E4-22FCC2246045}" type="presParOf" srcId="{34539F78-7536-446A-B749-4315D26F2C4E}" destId="{02633C3C-6589-41FB-998C-85A7548107A4}" srcOrd="4" destOrd="0" presId="urn:microsoft.com/office/officeart/2017/3/layout/HorizontalLabelsTimeline"/>
    <dgm:cxn modelId="{ACB72553-49A5-440C-B1C8-D7D8CFF44BD6}" type="presParOf" srcId="{4C5F54B5-504F-4069-AF1D-9A370FBD268C}" destId="{41467129-B2CC-4E38-A5B2-56D30FA28409}" srcOrd="1" destOrd="0" presId="urn:microsoft.com/office/officeart/2017/3/layout/HorizontalLabelsTimeline"/>
    <dgm:cxn modelId="{25113ECB-44A4-43A3-B2D0-D47302F35B26}" type="presParOf" srcId="{4C5F54B5-504F-4069-AF1D-9A370FBD268C}" destId="{C7F26193-F277-4FC2-96E8-E896E5EFC9BC}" srcOrd="2" destOrd="0" presId="urn:microsoft.com/office/officeart/2017/3/layout/HorizontalLabelsTimeline"/>
    <dgm:cxn modelId="{AEF2036D-29F6-4431-8357-64776A18B655}" type="presParOf" srcId="{C7F26193-F277-4FC2-96E8-E896E5EFC9BC}" destId="{5C68C37A-C349-49AE-97A1-63D110D2C7D1}" srcOrd="0" destOrd="0" presId="urn:microsoft.com/office/officeart/2017/3/layout/HorizontalLabelsTimeline"/>
    <dgm:cxn modelId="{51F9D33C-AECD-4F33-B2DA-43CF6B93002F}" type="presParOf" srcId="{C7F26193-F277-4FC2-96E8-E896E5EFC9BC}" destId="{3E3F09C6-0C94-40B1-A308-6929444363D4}" srcOrd="1" destOrd="0" presId="urn:microsoft.com/office/officeart/2017/3/layout/HorizontalLabelsTimeline"/>
    <dgm:cxn modelId="{17B9A51D-D490-4C54-B91D-5CD40783571D}" type="presParOf" srcId="{3E3F09C6-0C94-40B1-A308-6929444363D4}" destId="{A01D9671-7007-4F3F-98D6-A9730C5B45E4}" srcOrd="0" destOrd="0" presId="urn:microsoft.com/office/officeart/2017/3/layout/HorizontalLabelsTimeline"/>
    <dgm:cxn modelId="{A6AAA60B-E979-47B8-A997-DB62C715690F}" type="presParOf" srcId="{3E3F09C6-0C94-40B1-A308-6929444363D4}" destId="{65C95A24-31B5-46D2-BCB4-07372ABDD6F2}" srcOrd="1" destOrd="0" presId="urn:microsoft.com/office/officeart/2017/3/layout/HorizontalLabelsTimeline"/>
    <dgm:cxn modelId="{05694172-1DAF-4D9C-BBD9-0794366FCD56}" type="presParOf" srcId="{C7F26193-F277-4FC2-96E8-E896E5EFC9BC}" destId="{D4347EDB-4883-4C4B-A672-6266C9702B5A}" srcOrd="2" destOrd="0" presId="urn:microsoft.com/office/officeart/2017/3/layout/HorizontalLabelsTimeline"/>
    <dgm:cxn modelId="{BC9943FE-1230-4FDB-A7D8-898D013B9350}" type="presParOf" srcId="{C7F26193-F277-4FC2-96E8-E896E5EFC9BC}" destId="{D10813CD-B7B7-4CC7-9B2D-B5AE3D30A4DA}" srcOrd="3" destOrd="0" presId="urn:microsoft.com/office/officeart/2017/3/layout/HorizontalLabelsTimeline"/>
    <dgm:cxn modelId="{084C9897-3EE7-44CF-9F38-C9A562B67975}" type="presParOf" srcId="{C7F26193-F277-4FC2-96E8-E896E5EFC9BC}" destId="{143FACBA-FB69-402B-8D92-68DCE90EA86A}" srcOrd="4" destOrd="0" presId="urn:microsoft.com/office/officeart/2017/3/layout/HorizontalLabelsTimeline"/>
    <dgm:cxn modelId="{3DFFAC5F-0847-4E2F-A4CD-4FB95268ED8C}" type="presParOf" srcId="{4C5F54B5-504F-4069-AF1D-9A370FBD268C}" destId="{0587E036-7F91-482C-9B0A-860FD4CCD0E2}" srcOrd="3" destOrd="0" presId="urn:microsoft.com/office/officeart/2017/3/layout/HorizontalLabelsTimeline"/>
    <dgm:cxn modelId="{0C2CFEA1-3FB4-47D5-BA0C-2B2C20EB640F}" type="presParOf" srcId="{4C5F54B5-504F-4069-AF1D-9A370FBD268C}" destId="{795AD8F1-7B20-410C-90F4-2E04F4F4C93D}" srcOrd="4" destOrd="0" presId="urn:microsoft.com/office/officeart/2017/3/layout/HorizontalLabelsTimeline"/>
    <dgm:cxn modelId="{5EA692BD-507A-40EE-B699-B1F92E600F62}" type="presParOf" srcId="{795AD8F1-7B20-410C-90F4-2E04F4F4C93D}" destId="{C5503B6E-C1DB-44F5-ABB8-38EF445ED1E8}" srcOrd="0" destOrd="0" presId="urn:microsoft.com/office/officeart/2017/3/layout/HorizontalLabelsTimeline"/>
    <dgm:cxn modelId="{84215AA0-8ED4-45B6-8451-521906DE0059}" type="presParOf" srcId="{795AD8F1-7B20-410C-90F4-2E04F4F4C93D}" destId="{FD7DE90B-3DDE-4250-BB93-6AFB95DB30C9}" srcOrd="1" destOrd="0" presId="urn:microsoft.com/office/officeart/2017/3/layout/HorizontalLabelsTimeline"/>
    <dgm:cxn modelId="{CD1AF92D-7CB7-4156-9C24-3DD50EA4D129}" type="presParOf" srcId="{FD7DE90B-3DDE-4250-BB93-6AFB95DB30C9}" destId="{04897CD2-CF6F-4A55-8E79-1E7393B07B06}" srcOrd="0" destOrd="0" presId="urn:microsoft.com/office/officeart/2017/3/layout/HorizontalLabelsTimeline"/>
    <dgm:cxn modelId="{E596D201-A9A8-46AA-BA6C-731E186DBB6C}" type="presParOf" srcId="{FD7DE90B-3DDE-4250-BB93-6AFB95DB30C9}" destId="{30F499EF-86B9-43D4-9E36-2ADCD18D3C55}" srcOrd="1" destOrd="0" presId="urn:microsoft.com/office/officeart/2017/3/layout/HorizontalLabelsTimeline"/>
    <dgm:cxn modelId="{7D0F95A1-0D0D-4B3A-AD37-1D9E68A59E7B}" type="presParOf" srcId="{795AD8F1-7B20-410C-90F4-2E04F4F4C93D}" destId="{73ACB8E4-FFC1-49E5-BB46-1EBD63F3BF67}" srcOrd="2" destOrd="0" presId="urn:microsoft.com/office/officeart/2017/3/layout/HorizontalLabelsTimeline"/>
    <dgm:cxn modelId="{A5FB3F07-307E-4B9C-AF1B-722131ED4362}" type="presParOf" srcId="{795AD8F1-7B20-410C-90F4-2E04F4F4C93D}" destId="{FE89438A-B301-4219-9492-D30967496E8F}" srcOrd="3" destOrd="0" presId="urn:microsoft.com/office/officeart/2017/3/layout/HorizontalLabelsTimeline"/>
    <dgm:cxn modelId="{2F2BB858-3070-4463-950E-16B32D1FC1A0}" type="presParOf" srcId="{795AD8F1-7B20-410C-90F4-2E04F4F4C93D}" destId="{80E00C49-A058-42B1-B4A9-8FC8989D4F58}" srcOrd="4" destOrd="0" presId="urn:microsoft.com/office/officeart/2017/3/layout/HorizontalLabelsTimeline"/>
    <dgm:cxn modelId="{4CFFAECA-C6E6-463A-90AA-C4DEAB87918A}" type="presParOf" srcId="{4C5F54B5-504F-4069-AF1D-9A370FBD268C}" destId="{396E0C2C-79C3-4FCA-B5E5-8B3C2758C30F}" srcOrd="5" destOrd="0" presId="urn:microsoft.com/office/officeart/2017/3/layout/HorizontalLabelsTimeline"/>
    <dgm:cxn modelId="{28A719F5-6237-4C83-8EB7-BB9ACE657CCA}" type="presParOf" srcId="{4C5F54B5-504F-4069-AF1D-9A370FBD268C}" destId="{866B658A-D972-4AD8-A7E6-4082FD2CB001}" srcOrd="6" destOrd="0" presId="urn:microsoft.com/office/officeart/2017/3/layout/HorizontalLabelsTimeline"/>
    <dgm:cxn modelId="{E55C2317-CDB7-4C64-95C4-C04303FBB96A}" type="presParOf" srcId="{866B658A-D972-4AD8-A7E6-4082FD2CB001}" destId="{CBCB6B30-5D46-4B19-B9DE-C0B7FB057712}" srcOrd="0" destOrd="0" presId="urn:microsoft.com/office/officeart/2017/3/layout/HorizontalLabelsTimeline"/>
    <dgm:cxn modelId="{2E742A39-B2D8-41E7-938B-B4FE7E0F1794}" type="presParOf" srcId="{866B658A-D972-4AD8-A7E6-4082FD2CB001}" destId="{746F6004-1265-4B16-B698-179F0477DB3D}" srcOrd="1" destOrd="0" presId="urn:microsoft.com/office/officeart/2017/3/layout/HorizontalLabelsTimeline"/>
    <dgm:cxn modelId="{000BAB58-4AA6-43D9-89B5-0C604F29C6EA}" type="presParOf" srcId="{746F6004-1265-4B16-B698-179F0477DB3D}" destId="{95B1E40E-26D9-44C8-A99F-14EA44505DF3}" srcOrd="0" destOrd="0" presId="urn:microsoft.com/office/officeart/2017/3/layout/HorizontalLabelsTimeline"/>
    <dgm:cxn modelId="{6D12DD85-6CC0-441A-BB74-D3B24BE9ECF2}" type="presParOf" srcId="{746F6004-1265-4B16-B698-179F0477DB3D}" destId="{752FC6D6-93A6-414C-B65D-6F2858E07E0C}" srcOrd="1" destOrd="0" presId="urn:microsoft.com/office/officeart/2017/3/layout/HorizontalLabelsTimeline"/>
    <dgm:cxn modelId="{6CE5E65F-BF35-4F9A-9FAC-9FD84A211FC6}" type="presParOf" srcId="{866B658A-D972-4AD8-A7E6-4082FD2CB001}" destId="{BBBD3B06-9C30-48DB-A77E-5A358B1C6E78}" srcOrd="2" destOrd="0" presId="urn:microsoft.com/office/officeart/2017/3/layout/HorizontalLabelsTimeline"/>
    <dgm:cxn modelId="{457B6E85-E149-4279-81E9-511D2D038B9A}" type="presParOf" srcId="{866B658A-D972-4AD8-A7E6-4082FD2CB001}" destId="{C574381E-6C24-436D-B265-4BCFEFA46591}" srcOrd="3" destOrd="0" presId="urn:microsoft.com/office/officeart/2017/3/layout/HorizontalLabelsTimeline"/>
    <dgm:cxn modelId="{376FD1F8-A0AB-4CA9-B35C-A1F5747217B7}" type="presParOf" srcId="{866B658A-D972-4AD8-A7E6-4082FD2CB001}" destId="{CC7E7566-0B46-4E0A-B951-BFE404664D2C}" srcOrd="4" destOrd="0" presId="urn:microsoft.com/office/officeart/2017/3/layout/HorizontalLabelsTimeline"/>
    <dgm:cxn modelId="{CA63DDF8-DE3B-4E8A-886E-D787300C3FD4}" type="presParOf" srcId="{4C5F54B5-504F-4069-AF1D-9A370FBD268C}" destId="{F50C4635-5C0A-4C07-B5AD-BABD96009847}" srcOrd="7" destOrd="0" presId="urn:microsoft.com/office/officeart/2017/3/layout/HorizontalLabelsTimeline"/>
    <dgm:cxn modelId="{187F63AE-22E9-42D8-BA25-F8E70A982232}" type="presParOf" srcId="{4C5F54B5-504F-4069-AF1D-9A370FBD268C}" destId="{5667DB6C-E90F-44DB-BFD7-8570D48D28D4}" srcOrd="8" destOrd="0" presId="urn:microsoft.com/office/officeart/2017/3/layout/HorizontalLabelsTimeline"/>
    <dgm:cxn modelId="{782591FC-39B3-43EE-A99E-69B60AB63978}" type="presParOf" srcId="{5667DB6C-E90F-44DB-BFD7-8570D48D28D4}" destId="{88F6D506-033B-4CA4-9572-41E373A6B43C}" srcOrd="0" destOrd="0" presId="urn:microsoft.com/office/officeart/2017/3/layout/HorizontalLabelsTimeline"/>
    <dgm:cxn modelId="{DA98866D-BB74-46A1-B98B-9B6BDACA94E3}" type="presParOf" srcId="{5667DB6C-E90F-44DB-BFD7-8570D48D28D4}" destId="{E3303ED6-54B9-4518-AD7C-3197102106EF}" srcOrd="1" destOrd="0" presId="urn:microsoft.com/office/officeart/2017/3/layout/HorizontalLabelsTimeline"/>
    <dgm:cxn modelId="{BFB054F1-AA6C-4CA5-B7A3-FF579439BD18}" type="presParOf" srcId="{E3303ED6-54B9-4518-AD7C-3197102106EF}" destId="{FE14A9FC-66E7-4679-B63E-054F98E59204}" srcOrd="0" destOrd="0" presId="urn:microsoft.com/office/officeart/2017/3/layout/HorizontalLabelsTimeline"/>
    <dgm:cxn modelId="{6BF922DC-DA85-4710-BB6F-2CCCF2CFD764}" type="presParOf" srcId="{E3303ED6-54B9-4518-AD7C-3197102106EF}" destId="{8F1DAFAE-685A-4EC1-8FC0-2EE182F59B78}" srcOrd="1" destOrd="0" presId="urn:microsoft.com/office/officeart/2017/3/layout/HorizontalLabelsTimeline"/>
    <dgm:cxn modelId="{6907C7E4-84E2-47E3-949B-BC87F9D211CC}" type="presParOf" srcId="{5667DB6C-E90F-44DB-BFD7-8570D48D28D4}" destId="{4702B22B-8EB6-4454-9F8E-9A963F32B8A1}" srcOrd="2" destOrd="0" presId="urn:microsoft.com/office/officeart/2017/3/layout/HorizontalLabelsTimeline"/>
    <dgm:cxn modelId="{68C6501C-DCCA-438E-8565-A8631BB6C8AC}" type="presParOf" srcId="{5667DB6C-E90F-44DB-BFD7-8570D48D28D4}" destId="{F2E81385-B138-4A59-9452-A3C9AC4F2012}" srcOrd="3" destOrd="0" presId="urn:microsoft.com/office/officeart/2017/3/layout/HorizontalLabelsTimeline"/>
    <dgm:cxn modelId="{F4686330-D4C5-4698-8BC6-EF28FB9176C1}" type="presParOf" srcId="{5667DB6C-E90F-44DB-BFD7-8570D48D28D4}" destId="{00C34F8E-67EA-485C-B754-5C6C9BC871C5}" srcOrd="4" destOrd="0" presId="urn:microsoft.com/office/officeart/2017/3/layout/HorizontalLabelsTimeline"/>
    <dgm:cxn modelId="{FA06019D-A6EE-447A-894D-5FBD4FB143DA}" type="presParOf" srcId="{4C5F54B5-504F-4069-AF1D-9A370FBD268C}" destId="{E2C470F7-A894-4A64-A64E-235B0E510421}" srcOrd="9" destOrd="0" presId="urn:microsoft.com/office/officeart/2017/3/layout/HorizontalLabelsTimeline"/>
    <dgm:cxn modelId="{779E8BAE-E165-44A0-8F61-F1D6F07BA6D3}" type="presParOf" srcId="{4C5F54B5-504F-4069-AF1D-9A370FBD268C}" destId="{6AA3FB3F-E213-4147-93D1-22B952CDFE17}" srcOrd="10" destOrd="0" presId="urn:microsoft.com/office/officeart/2017/3/layout/HorizontalLabelsTimeline"/>
    <dgm:cxn modelId="{FDEBFC71-A7CC-4193-89B3-3D17A65C6735}" type="presParOf" srcId="{6AA3FB3F-E213-4147-93D1-22B952CDFE17}" destId="{270971D8-F05B-4392-88C0-D9921BB5F6B0}" srcOrd="0" destOrd="0" presId="urn:microsoft.com/office/officeart/2017/3/layout/HorizontalLabelsTimeline"/>
    <dgm:cxn modelId="{DDE712DF-EAC7-4AEA-8C8F-518516542CAF}" type="presParOf" srcId="{6AA3FB3F-E213-4147-93D1-22B952CDFE17}" destId="{68B34C20-0EE9-4A51-9634-702BEA794899}" srcOrd="1" destOrd="0" presId="urn:microsoft.com/office/officeart/2017/3/layout/HorizontalLabelsTimeline"/>
    <dgm:cxn modelId="{0AB24538-9BA6-44A1-BA14-80061D14A8F4}" type="presParOf" srcId="{68B34C20-0EE9-4A51-9634-702BEA794899}" destId="{1D60394B-1800-4790-9694-08B1C1D1B34D}" srcOrd="0" destOrd="0" presId="urn:microsoft.com/office/officeart/2017/3/layout/HorizontalLabelsTimeline"/>
    <dgm:cxn modelId="{2AAA8EAA-0E27-421D-A811-E0050D6E2E66}" type="presParOf" srcId="{68B34C20-0EE9-4A51-9634-702BEA794899}" destId="{F7828579-24D8-4EC2-A1D6-344D5AD522E4}" srcOrd="1" destOrd="0" presId="urn:microsoft.com/office/officeart/2017/3/layout/HorizontalLabelsTimeline"/>
    <dgm:cxn modelId="{1951676A-386A-4A55-8D85-8529FCA60223}" type="presParOf" srcId="{6AA3FB3F-E213-4147-93D1-22B952CDFE17}" destId="{59F1EF41-14EA-48EE-A559-118169DBDB24}" srcOrd="2" destOrd="0" presId="urn:microsoft.com/office/officeart/2017/3/layout/HorizontalLabelsTimeline"/>
    <dgm:cxn modelId="{FF7D7122-10DC-403C-B42A-BC23EECD800F}" type="presParOf" srcId="{6AA3FB3F-E213-4147-93D1-22B952CDFE17}" destId="{8E0947F0-E28B-4B2E-B1D6-BFEED1AF012B}" srcOrd="3" destOrd="0" presId="urn:microsoft.com/office/officeart/2017/3/layout/HorizontalLabelsTimeline"/>
    <dgm:cxn modelId="{11C26640-7348-4167-8AF4-596740246EB0}" type="presParOf" srcId="{6AA3FB3F-E213-4147-93D1-22B952CDFE17}" destId="{6BA99215-8D0D-4B24-ACDB-B8619064A20A}" srcOrd="4" destOrd="0" presId="urn:microsoft.com/office/officeart/2017/3/layout/HorizontalLabelsTimeline"/>
    <dgm:cxn modelId="{4C86226D-C9C0-4413-B426-06F8252E51C5}" type="presParOf" srcId="{4C5F54B5-504F-4069-AF1D-9A370FBD268C}" destId="{9B2B8A77-95BF-4B3D-B7A2-74A64BEAD033}" srcOrd="11" destOrd="0" presId="urn:microsoft.com/office/officeart/2017/3/layout/HorizontalLabelsTimeline"/>
    <dgm:cxn modelId="{DA1E98F3-DEEF-449E-A505-7BE8E77DC666}" type="presParOf" srcId="{4C5F54B5-504F-4069-AF1D-9A370FBD268C}" destId="{CB500B18-4CCC-44D0-A7EE-E63EC340604C}" srcOrd="12" destOrd="0" presId="urn:microsoft.com/office/officeart/2017/3/layout/HorizontalLabelsTimeline"/>
    <dgm:cxn modelId="{5DE12D35-65C6-43A3-9CCB-9DB1FBB88A6F}" type="presParOf" srcId="{CB500B18-4CCC-44D0-A7EE-E63EC340604C}" destId="{A7F04B95-81DC-4C70-990B-FEE82F4C63E7}" srcOrd="0" destOrd="0" presId="urn:microsoft.com/office/officeart/2017/3/layout/HorizontalLabelsTimeline"/>
    <dgm:cxn modelId="{84E6A2E6-334E-486A-9E18-50B4C9242157}" type="presParOf" srcId="{CB500B18-4CCC-44D0-A7EE-E63EC340604C}" destId="{16384FAB-C600-47F1-91A6-2EF972F345F9}" srcOrd="1" destOrd="0" presId="urn:microsoft.com/office/officeart/2017/3/layout/HorizontalLabelsTimeline"/>
    <dgm:cxn modelId="{0D7AFB00-50B5-4763-8B9B-058959A93926}" type="presParOf" srcId="{16384FAB-C600-47F1-91A6-2EF972F345F9}" destId="{725F2AEF-0925-4411-A89A-5976D96BC3B1}" srcOrd="0" destOrd="0" presId="urn:microsoft.com/office/officeart/2017/3/layout/HorizontalLabelsTimeline"/>
    <dgm:cxn modelId="{6BE0CB7D-05CB-48BF-95E8-5BD301DDCFDF}" type="presParOf" srcId="{16384FAB-C600-47F1-91A6-2EF972F345F9}" destId="{F1CEE27F-E297-4972-B373-BDB021CAF74B}" srcOrd="1" destOrd="0" presId="urn:microsoft.com/office/officeart/2017/3/layout/HorizontalLabelsTimeline"/>
    <dgm:cxn modelId="{73AA2BF1-3651-48D4-B218-B7BECAF7B8D5}" type="presParOf" srcId="{CB500B18-4CCC-44D0-A7EE-E63EC340604C}" destId="{3F1F843F-8CAA-4ECF-B5A2-211D6C43D3C6}" srcOrd="2" destOrd="0" presId="urn:microsoft.com/office/officeart/2017/3/layout/HorizontalLabelsTimeline"/>
    <dgm:cxn modelId="{3C38FC4B-81C9-40B9-BE5E-6E8032D8A2A6}" type="presParOf" srcId="{CB500B18-4CCC-44D0-A7EE-E63EC340604C}" destId="{53B98CC0-1029-46A6-8053-0933F88F7705}" srcOrd="3" destOrd="0" presId="urn:microsoft.com/office/officeart/2017/3/layout/HorizontalLabelsTimeline"/>
    <dgm:cxn modelId="{6DDB047D-A89D-46BF-8D68-1A2DD3FE6D44}" type="presParOf" srcId="{CB500B18-4CCC-44D0-A7EE-E63EC340604C}" destId="{ED7FD386-E91E-4500-9B1B-A5B2EA2DCD9E}" srcOrd="4" destOrd="0" presId="urn:microsoft.com/office/officeart/2017/3/layout/HorizontalLabels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8B371-2815-4661-9209-F8A29814ADCC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37A6A-8F95-4F28-92FC-1FE8089D7DAF}">
      <dsp:nvSpPr>
        <dsp:cNvPr id="0" name=""/>
        <dsp:cNvSpPr/>
      </dsp:nvSpPr>
      <dsp:spPr>
        <a:xfrm>
          <a:off x="157734" y="1348914"/>
          <a:ext cx="2313432" cy="52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Arial Black" panose="020B0A04020102020204" pitchFamily="34" charset="0"/>
              <a:cs typeface="Alef" panose="00000500000000000000" pitchFamily="2" charset="-79"/>
            </a:rPr>
            <a:t>Title 01</a:t>
          </a:r>
        </a:p>
      </dsp:txBody>
      <dsp:txXfrm>
        <a:off x="157734" y="1348914"/>
        <a:ext cx="2313432" cy="522160"/>
      </dsp:txXfrm>
    </dsp:sp>
    <dsp:sp modelId="{255B3FC7-BD87-4810-87ED-7952D0F23157}">
      <dsp:nvSpPr>
        <dsp:cNvPr id="0" name=""/>
        <dsp:cNvSpPr/>
      </dsp:nvSpPr>
      <dsp:spPr>
        <a:xfrm>
          <a:off x="157734" y="822838"/>
          <a:ext cx="2313432" cy="52607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1</a:t>
          </a:r>
        </a:p>
      </dsp:txBody>
      <dsp:txXfrm>
        <a:off x="157734" y="822838"/>
        <a:ext cx="2313432" cy="526076"/>
      </dsp:txXfrm>
    </dsp:sp>
    <dsp:sp modelId="{DF478A7F-4668-4E0A-86F7-C1205CF5AA73}">
      <dsp:nvSpPr>
        <dsp:cNvPr id="0" name=""/>
        <dsp:cNvSpPr/>
      </dsp:nvSpPr>
      <dsp:spPr>
        <a:xfrm>
          <a:off x="1314450" y="1871075"/>
          <a:ext cx="0" cy="304593"/>
        </a:xfrm>
        <a:prstGeom prst="line">
          <a:avLst/>
        </a:pr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8C37A-C349-49AE-97A1-63D110D2C7D1}">
      <dsp:nvSpPr>
        <dsp:cNvPr id="0" name=""/>
        <dsp:cNvSpPr/>
      </dsp:nvSpPr>
      <dsp:spPr>
        <a:xfrm>
          <a:off x="1472184" y="2480262"/>
          <a:ext cx="2313432" cy="52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Arial Black" panose="020B0A04020102020204" pitchFamily="34" charset="0"/>
            </a:rPr>
            <a:t>Title 02</a:t>
          </a:r>
        </a:p>
      </dsp:txBody>
      <dsp:txXfrm>
        <a:off x="1472184" y="2480262"/>
        <a:ext cx="2313432" cy="522160"/>
      </dsp:txXfrm>
    </dsp:sp>
    <dsp:sp modelId="{A01D9671-7007-4F3F-98D6-A9730C5B45E4}">
      <dsp:nvSpPr>
        <dsp:cNvPr id="0" name=""/>
        <dsp:cNvSpPr/>
      </dsp:nvSpPr>
      <dsp:spPr>
        <a:xfrm>
          <a:off x="1472184" y="3002423"/>
          <a:ext cx="2313432" cy="52607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2</a:t>
          </a:r>
        </a:p>
      </dsp:txBody>
      <dsp:txXfrm>
        <a:off x="1472184" y="3002423"/>
        <a:ext cx="2313432" cy="526076"/>
      </dsp:txXfrm>
    </dsp:sp>
    <dsp:sp modelId="{D4347EDB-4883-4C4B-A672-6266C9702B5A}">
      <dsp:nvSpPr>
        <dsp:cNvPr id="0" name=""/>
        <dsp:cNvSpPr/>
      </dsp:nvSpPr>
      <dsp:spPr>
        <a:xfrm>
          <a:off x="2628900" y="2175668"/>
          <a:ext cx="0" cy="304593"/>
        </a:xfrm>
        <a:prstGeom prst="line">
          <a:avLst/>
        </a:pr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F9BE3-3008-4E5E-96F3-C71D72649902}">
      <dsp:nvSpPr>
        <dsp:cNvPr id="0" name=""/>
        <dsp:cNvSpPr/>
      </dsp:nvSpPr>
      <dsp:spPr>
        <a:xfrm rot="2700000">
          <a:off x="1280604" y="2141823"/>
          <a:ext cx="67690" cy="6769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813CD-B7B7-4CC7-9B2D-B5AE3D30A4DA}">
      <dsp:nvSpPr>
        <dsp:cNvPr id="0" name=""/>
        <dsp:cNvSpPr/>
      </dsp:nvSpPr>
      <dsp:spPr>
        <a:xfrm rot="2700000">
          <a:off x="2595054" y="2141823"/>
          <a:ext cx="67690" cy="6769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03B6E-C1DB-44F5-ABB8-38EF445ED1E8}">
      <dsp:nvSpPr>
        <dsp:cNvPr id="0" name=""/>
        <dsp:cNvSpPr/>
      </dsp:nvSpPr>
      <dsp:spPr>
        <a:xfrm>
          <a:off x="2813539" y="1342293"/>
          <a:ext cx="2313432" cy="52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Arial Black" panose="020B0A04020102020204" pitchFamily="34" charset="0"/>
            </a:rPr>
            <a:t>Title 03</a:t>
          </a:r>
        </a:p>
      </dsp:txBody>
      <dsp:txXfrm>
        <a:off x="2813539" y="1342293"/>
        <a:ext cx="2313432" cy="522160"/>
      </dsp:txXfrm>
    </dsp:sp>
    <dsp:sp modelId="{04897CD2-CF6F-4A55-8E79-1E7393B07B06}">
      <dsp:nvSpPr>
        <dsp:cNvPr id="0" name=""/>
        <dsp:cNvSpPr/>
      </dsp:nvSpPr>
      <dsp:spPr>
        <a:xfrm>
          <a:off x="2786634" y="822838"/>
          <a:ext cx="2313432" cy="52607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3</a:t>
          </a:r>
        </a:p>
      </dsp:txBody>
      <dsp:txXfrm>
        <a:off x="2786634" y="822838"/>
        <a:ext cx="2313432" cy="526076"/>
      </dsp:txXfrm>
    </dsp:sp>
    <dsp:sp modelId="{73ACB8E4-FFC1-49E5-BB46-1EBD63F3BF67}">
      <dsp:nvSpPr>
        <dsp:cNvPr id="0" name=""/>
        <dsp:cNvSpPr/>
      </dsp:nvSpPr>
      <dsp:spPr>
        <a:xfrm>
          <a:off x="3970255" y="1864454"/>
          <a:ext cx="0" cy="304593"/>
        </a:xfrm>
        <a:prstGeom prst="line">
          <a:avLst/>
        </a:pr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B6B30-5D46-4B19-B9DE-C0B7FB057712}">
      <dsp:nvSpPr>
        <dsp:cNvPr id="0" name=""/>
        <dsp:cNvSpPr/>
      </dsp:nvSpPr>
      <dsp:spPr>
        <a:xfrm>
          <a:off x="4101084" y="2480262"/>
          <a:ext cx="2313432" cy="52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Arial Black" panose="020B0A04020102020204" pitchFamily="34" charset="0"/>
            </a:rPr>
            <a:t>Title</a:t>
          </a:r>
          <a:r>
            <a:rPr lang="en-US" sz="2000" kern="1200" dirty="0">
              <a:latin typeface="+mj-lt"/>
            </a:rPr>
            <a:t> </a:t>
          </a:r>
          <a:r>
            <a:rPr lang="en-US" sz="2000" kern="1200" dirty="0">
              <a:latin typeface="Arial Black" panose="020B0A04020102020204" pitchFamily="34" charset="0"/>
            </a:rPr>
            <a:t>04</a:t>
          </a:r>
          <a:endParaRPr lang="en-US" sz="2000" b="0" kern="1200" dirty="0">
            <a:latin typeface="+mj-lt"/>
          </a:endParaRPr>
        </a:p>
      </dsp:txBody>
      <dsp:txXfrm>
        <a:off x="4101084" y="2480262"/>
        <a:ext cx="2313432" cy="522160"/>
      </dsp:txXfrm>
    </dsp:sp>
    <dsp:sp modelId="{95B1E40E-26D9-44C8-A99F-14EA44505DF3}">
      <dsp:nvSpPr>
        <dsp:cNvPr id="0" name=""/>
        <dsp:cNvSpPr/>
      </dsp:nvSpPr>
      <dsp:spPr>
        <a:xfrm>
          <a:off x="4101084" y="3002423"/>
          <a:ext cx="2313432" cy="52607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4</a:t>
          </a:r>
        </a:p>
      </dsp:txBody>
      <dsp:txXfrm>
        <a:off x="4101084" y="3002423"/>
        <a:ext cx="2313432" cy="526076"/>
      </dsp:txXfrm>
    </dsp:sp>
    <dsp:sp modelId="{BBBD3B06-9C30-48DB-A77E-5A358B1C6E78}">
      <dsp:nvSpPr>
        <dsp:cNvPr id="0" name=""/>
        <dsp:cNvSpPr/>
      </dsp:nvSpPr>
      <dsp:spPr>
        <a:xfrm>
          <a:off x="5257800" y="2175668"/>
          <a:ext cx="0" cy="304593"/>
        </a:xfrm>
        <a:prstGeom prst="line">
          <a:avLst/>
        </a:pr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9438A-B301-4219-9492-D30967496E8F}">
      <dsp:nvSpPr>
        <dsp:cNvPr id="0" name=""/>
        <dsp:cNvSpPr/>
      </dsp:nvSpPr>
      <dsp:spPr>
        <a:xfrm rot="2700000">
          <a:off x="3936409" y="2135202"/>
          <a:ext cx="67690" cy="6769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4381E-6C24-436D-B265-4BCFEFA46591}">
      <dsp:nvSpPr>
        <dsp:cNvPr id="0" name=""/>
        <dsp:cNvSpPr/>
      </dsp:nvSpPr>
      <dsp:spPr>
        <a:xfrm rot="2700000">
          <a:off x="5223954" y="2141823"/>
          <a:ext cx="67690" cy="6769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6D506-033B-4CA4-9572-41E373A6B43C}">
      <dsp:nvSpPr>
        <dsp:cNvPr id="0" name=""/>
        <dsp:cNvSpPr/>
      </dsp:nvSpPr>
      <dsp:spPr>
        <a:xfrm>
          <a:off x="5415534" y="1348914"/>
          <a:ext cx="2313432" cy="52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Arial Black" panose="020B0A04020102020204" pitchFamily="34" charset="0"/>
            </a:rPr>
            <a:t>Title 05</a:t>
          </a:r>
        </a:p>
      </dsp:txBody>
      <dsp:txXfrm>
        <a:off x="5415534" y="1348914"/>
        <a:ext cx="2313432" cy="522160"/>
      </dsp:txXfrm>
    </dsp:sp>
    <dsp:sp modelId="{FE14A9FC-66E7-4679-B63E-054F98E59204}">
      <dsp:nvSpPr>
        <dsp:cNvPr id="0" name=""/>
        <dsp:cNvSpPr/>
      </dsp:nvSpPr>
      <dsp:spPr>
        <a:xfrm>
          <a:off x="5415534" y="822838"/>
          <a:ext cx="2313432" cy="52607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5</a:t>
          </a:r>
        </a:p>
      </dsp:txBody>
      <dsp:txXfrm>
        <a:off x="5415534" y="822838"/>
        <a:ext cx="2313432" cy="526076"/>
      </dsp:txXfrm>
    </dsp:sp>
    <dsp:sp modelId="{4702B22B-8EB6-4454-9F8E-9A963F32B8A1}">
      <dsp:nvSpPr>
        <dsp:cNvPr id="0" name=""/>
        <dsp:cNvSpPr/>
      </dsp:nvSpPr>
      <dsp:spPr>
        <a:xfrm>
          <a:off x="6572250" y="1871075"/>
          <a:ext cx="0" cy="304593"/>
        </a:xfrm>
        <a:prstGeom prst="line">
          <a:avLst/>
        </a:pr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971D8-F05B-4392-88C0-D9921BB5F6B0}">
      <dsp:nvSpPr>
        <dsp:cNvPr id="0" name=""/>
        <dsp:cNvSpPr/>
      </dsp:nvSpPr>
      <dsp:spPr>
        <a:xfrm>
          <a:off x="6729984" y="2480262"/>
          <a:ext cx="2313432" cy="52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Arial Black" panose="020B0A04020102020204" pitchFamily="34" charset="0"/>
            </a:rPr>
            <a:t>Title 06</a:t>
          </a:r>
        </a:p>
      </dsp:txBody>
      <dsp:txXfrm>
        <a:off x="6729984" y="2480262"/>
        <a:ext cx="2313432" cy="522160"/>
      </dsp:txXfrm>
    </dsp:sp>
    <dsp:sp modelId="{1D60394B-1800-4790-9694-08B1C1D1B34D}">
      <dsp:nvSpPr>
        <dsp:cNvPr id="0" name=""/>
        <dsp:cNvSpPr/>
      </dsp:nvSpPr>
      <dsp:spPr>
        <a:xfrm>
          <a:off x="6729984" y="3002423"/>
          <a:ext cx="2313432" cy="52607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6</a:t>
          </a:r>
        </a:p>
      </dsp:txBody>
      <dsp:txXfrm>
        <a:off x="6729984" y="3002423"/>
        <a:ext cx="2313432" cy="526076"/>
      </dsp:txXfrm>
    </dsp:sp>
    <dsp:sp modelId="{59F1EF41-14EA-48EE-A559-118169DBDB24}">
      <dsp:nvSpPr>
        <dsp:cNvPr id="0" name=""/>
        <dsp:cNvSpPr/>
      </dsp:nvSpPr>
      <dsp:spPr>
        <a:xfrm>
          <a:off x="7886700" y="2175668"/>
          <a:ext cx="0" cy="304593"/>
        </a:xfrm>
        <a:prstGeom prst="line">
          <a:avLst/>
        </a:pr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81385-B138-4A59-9452-A3C9AC4F2012}">
      <dsp:nvSpPr>
        <dsp:cNvPr id="0" name=""/>
        <dsp:cNvSpPr/>
      </dsp:nvSpPr>
      <dsp:spPr>
        <a:xfrm rot="2700000">
          <a:off x="6538404" y="2141823"/>
          <a:ext cx="67690" cy="6769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947F0-E28B-4B2E-B1D6-BFEED1AF012B}">
      <dsp:nvSpPr>
        <dsp:cNvPr id="0" name=""/>
        <dsp:cNvSpPr/>
      </dsp:nvSpPr>
      <dsp:spPr>
        <a:xfrm rot="2700000">
          <a:off x="7852854" y="2141823"/>
          <a:ext cx="67690" cy="6769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04B95-81DC-4C70-990B-FEE82F4C63E7}">
      <dsp:nvSpPr>
        <dsp:cNvPr id="0" name=""/>
        <dsp:cNvSpPr/>
      </dsp:nvSpPr>
      <dsp:spPr>
        <a:xfrm>
          <a:off x="8044434" y="1348914"/>
          <a:ext cx="2313432" cy="52216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Arial Black" panose="020B0A04020102020204" pitchFamily="34" charset="0"/>
            </a:rPr>
            <a:t>Title 07</a:t>
          </a:r>
        </a:p>
      </dsp:txBody>
      <dsp:txXfrm>
        <a:off x="8044434" y="1348914"/>
        <a:ext cx="2313432" cy="522160"/>
      </dsp:txXfrm>
    </dsp:sp>
    <dsp:sp modelId="{725F2AEF-0925-4411-A89A-5976D96BC3B1}">
      <dsp:nvSpPr>
        <dsp:cNvPr id="0" name=""/>
        <dsp:cNvSpPr/>
      </dsp:nvSpPr>
      <dsp:spPr>
        <a:xfrm>
          <a:off x="8044434" y="822838"/>
          <a:ext cx="2313432" cy="52607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Description 7</a:t>
          </a:r>
        </a:p>
      </dsp:txBody>
      <dsp:txXfrm>
        <a:off x="8044434" y="822838"/>
        <a:ext cx="2313432" cy="526076"/>
      </dsp:txXfrm>
    </dsp:sp>
    <dsp:sp modelId="{3F1F843F-8CAA-4ECF-B5A2-211D6C43D3C6}">
      <dsp:nvSpPr>
        <dsp:cNvPr id="0" name=""/>
        <dsp:cNvSpPr/>
      </dsp:nvSpPr>
      <dsp:spPr>
        <a:xfrm>
          <a:off x="9201150" y="1871075"/>
          <a:ext cx="0" cy="304593"/>
        </a:xfrm>
        <a:prstGeom prst="line">
          <a:avLst/>
        </a:pr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B98CC0-1029-46A6-8053-0933F88F7705}">
      <dsp:nvSpPr>
        <dsp:cNvPr id="0" name=""/>
        <dsp:cNvSpPr/>
      </dsp:nvSpPr>
      <dsp:spPr>
        <a:xfrm rot="2700000">
          <a:off x="9167304" y="2141823"/>
          <a:ext cx="67690" cy="6769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HorizontalLabelsTimeline">
  <dgm:title val="Horizontal Labels Timeline"/>
  <dgm:desc val="Use to show a list of events in chronological order. The rectangular shape contains the description while the date is shown immediately below. It can display a large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fgAcc1">
      <dgm:alg type="sp"/>
      <dgm:shape xmlns:r="http://schemas.openxmlformats.org/officeDocument/2006/relationships" type="line" r:blip="" zOrderOff="-1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5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31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b" for="ch" forName="L2TextContainerWrapper" refType="h" fact="0.31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43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.5"/>
              </dgm:constrLst>
            </dgm:if>
            <dgm:else name="CaseForPlacingNodeBelowDivider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57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t" for="ch" forName="L2TextContainerWrapper" refType="h" fact="0.69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5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"/>
              </dgm:constrLst>
            </dgm:else>
          </dgm:choose>
          <dgm:layoutNode name="L1TextContainer" styleLbl="alignNode1">
            <dgm:varLst>
              <dgm:chMax val="1"/>
              <dgm:chPref val="1"/>
              <dgm:bulletEnabled val="1"/>
            </dgm:varLst>
            <dgm:alg type="tx">
              <dgm:param type="txAnchorVert" val="mid"/>
              <dgm:param type="parTxLTRAlign" val="ctr"/>
              <dgm:param type="parTxRTLAlign" val="ctr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tMarg" refType="primFontSz" fact="0.4"/>
              <dgm:constr type="bMarg" refType="primFontSz" fact="0.4"/>
              <dgm:constr type="lMarg" refType="primFontSz" fact="0.4"/>
              <dgm:constr type="rMarg" refType="primFontSz" fact="0.4"/>
            </dgm:constrLst>
            <dgm:ruleLst>
              <dgm:rule type="primFontSz" val="14" fact="NaN" max="NaN"/>
            </dgm:ruleLst>
          </dgm:layoutNode>
          <dgm:layoutNode name="L2TextContainerWrapper">
            <dgm:varLst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39"/>
                  <dgm:constr type="b" for="ch" forName="L2TextContainer" refType="h"/>
                  <dgm:constr type="h" for="ch" forName="FlexibleEmptyPlaceHolder" refType="h" fact="0.61"/>
                </dgm:constrLst>
              </dgm:if>
              <dgm:else name="CaseForPlacingL2TextContaineBelowDivider">
                <dgm:constrLst>
                  <dgm:constr type="h" for="ch" forName="L2TextContainer" refType="h" fact="0.39"/>
                  <dgm:constr type="h" for="ch" forName="FlexibleEmptyPlaceHolder" refType="h" fact="0.61"/>
                  <dgm:constr type="b" for="ch" forName="FlexibleEmptyPlaceHolder" refType="h"/>
                </dgm:constrLst>
              </dgm:else>
            </dgm:choose>
            <dgm:layoutNode name="L2TextContainer" styleLbl="bgAccFollowNode1" moveWith="L1TextContainer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 fact="0.75"/>
                <dgm:constr type="bMarg" refType="primFontSz" fact="0.75"/>
                <dgm:constr type="lMarg" refType="primFontSz" fact="0.75"/>
                <dgm:constr type="rMarg" refType="primFontSz" fact="0.75"/>
              </dgm:constrLst>
              <dgm:ruleLst>
                <dgm:rule type="h" val="INF" fact="NaN" max="NaN"/>
                <dgm:rule type="primFontSz" val="12" fact="NaN" max="NaN"/>
                <dgm:rule type="secFontSz" val="10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sibTrans1D1" moveWith="L1TextContainer">
            <dgm:alg type="sp"/>
            <dgm:shape xmlns:r="http://schemas.openxmlformats.org/officeDocument/2006/relationships" type="line" r:blip="">
              <dgm:adjLst/>
            </dgm:shape>
            <dgm:presOf/>
            <dgm:constrLst/>
          </dgm:layoutNode>
          <dgm:layoutNode name="ConnectorPoint" styleLbl="node1" moveWith="L1TextContainer">
            <dgm:alg type="sp"/>
            <dgm:shape xmlns:r="http://schemas.openxmlformats.org/officeDocument/2006/relationships" rot="45" type="rect" r:blip="" zOrderOff="10">
              <dgm:adjLst/>
              <dgm:extLst>
                <a:ext uri="{B698B0E9-8C71-41B9-8309-B3DCBF30829C}">
                  <dgm1612:spPr xmlns:dgm1612="http://schemas.microsoft.com/office/drawing/2016/12/diagram">
                    <a:ln w="6350"/>
                  </dgm1612:spPr>
                </a:ext>
              </dgm:extLst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A884F-6EBF-4DE7-A9A1-B19A5023CD6A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7BE5F-B8C0-46F4-9BE4-E737FD46C9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283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A1BEC-223B-D936-CF1F-240903816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923543-3016-A4D5-A870-F47E5EE80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DDCCB-5758-43A5-3CAB-487C6B6AC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3FE60-2340-9EB9-7EE6-FBCCF8EF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9EEEE-5935-61B6-EEDE-4CE8588D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426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98E23-8214-84A7-70B0-1A4B0E1BA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93DAD-D8DD-8B9A-95AC-5EB134702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FB834-890A-1C98-7F1A-49CD1BF8A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E5FD3-3CC3-BA5A-CF8E-A06763637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A9365-B6FE-B3F1-A9A6-D08D27AC6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980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ACC004-52CD-EDA4-EA1F-11F7BA950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B184C6-3953-56A4-EE7B-1B16B364C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CC7B8-E21E-D5A8-FBEC-7D16BA4A2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C28D7-8ADE-7CBC-F969-EB26D00AF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A72D5-FD8B-3DC5-C28B-8B2861EA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80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6A961-E65E-58E1-CAAB-9FD579BA3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C1DC6-2845-73CC-51B5-B5C4C50AC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F76D-ADCD-FB7E-5473-26D82E6C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57D02-37B1-F364-0BCA-1F52A0529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55BC8-6E8F-C1F9-BDE4-E736CD943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140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6A70C-38A2-0AAE-4EFC-65A73AEB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6F9247-8A1C-0BE0-C9A2-9BCBEDDF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BC51A-9629-0E78-7234-78E02C31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54C6A-A2D9-A18E-3219-25916CDA1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DBEAB-B682-7DD3-A6CD-3A081D68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344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48BD6-3772-50C6-5ABE-66D8BD49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23EE1-FF6D-7934-CBF7-C7E0F147D6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8664A0-EB46-3C27-FF00-4447DEE20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E43885-6B3D-EFF2-598C-9D4427606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49533-F61D-019A-A77A-EE9D7067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9918A-2C23-BAEB-D160-A980FAAA6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388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0ABA9-7B4A-B9CC-1A77-912611BF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E8C45-B25C-83D4-B285-599793440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D284A-B525-502F-7216-240899F71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74B35F-D5E7-3112-8033-1296E1FC7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C068C9-062F-4366-B834-B7CFC338F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36FFAB-D791-ECC6-E613-8928294E3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30DFF6-047A-A99C-3C24-A017292C9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98225C-93AA-F99A-2E94-FF3C00443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199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880B3-22BB-3263-AA91-F0C842C6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297DE4-8E2C-AF65-277E-F6CA6E42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51FD18-CD8A-E3F9-6774-FADBEF2DA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ADD849-BDFC-6D57-8157-8F5EEE132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93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A16128-E4A2-A9BF-8479-ADE95651A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7450AF-B4F8-0A45-3ECB-077A94A8D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A41F27-76B9-041F-E270-DB4789A0A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778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ED3EF-73CD-B85A-1C6D-D1042D4C2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DBCE8-C4D9-4229-F800-AEA4BC0D9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6A9215-5EE2-CDF6-2BE6-FFC2B208B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41BD6-93DD-F06B-83EC-F1E37474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9D53A-2AC4-A085-D401-DCABE55F2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271AD-9D11-EF36-C3E3-1085C3A0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8523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EE8D-5152-4BF1-DA35-5599AD316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51E087-74A4-9CD1-D9DA-23AE029F35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7517D-A5B6-18E6-4FD4-685C0B31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8DD7C-3EB0-DC16-B893-3C1CCEFB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B14F6-1152-FD18-4AB6-5F8D07D25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A5456-4DDE-AA81-9361-754C37C61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158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6680EE-8B83-A11C-EF8F-F46B8893C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36C02-F619-A99D-146A-A74CEA22D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79426-7FC9-0283-0592-151987449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76712-202B-4059-88D7-EAA51FC6F195}" type="datetimeFigureOut">
              <a:rPr lang="en-IN" smtClean="0"/>
              <a:t>23-01-2023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1AE1F-43FD-C8CC-A4C2-B65F637347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88C3A-BD42-FB44-ED7B-DC536912AB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D9F4D-98B0-4460-9354-FAE9C247DE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005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8142CC2-F00A-CB76-CB6F-3FDFF127CC02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History Timeline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3" descr="SmartArt timeline">
            <a:extLst>
              <a:ext uri="{FF2B5EF4-FFF2-40B4-BE49-F238E27FC236}">
                <a16:creationId xmlns:a16="http://schemas.microsoft.com/office/drawing/2014/main" id="{725CE615-1C75-444C-17B4-9099B82720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95370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3B51A-4670-5C8B-4281-2F6DA2406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Templates ©calendarlabs.com</a:t>
            </a:r>
          </a:p>
        </p:txBody>
      </p:sp>
    </p:spTree>
    <p:extLst>
      <p:ext uri="{BB962C8B-B14F-4D97-AF65-F5344CB8AC3E}">
        <p14:creationId xmlns:p14="http://schemas.microsoft.com/office/powerpoint/2010/main" val="211253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CalendarLabs.com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 Template- CalendarLabs.com</dc:title>
  <dc:subject>Timeline Template- CalendarLabs.com</dc:subject>
  <dc:creator>CalendarLabs.com</dc:creator>
  <cp:keywords>planner;calendarlabs.com</cp:keywords>
  <dc:description>All Rights Reserved. Copyright © CalendarLabs.com. Do not distribute or sale without written permission.</dc:description>
  <cp:lastModifiedBy>Shankar</cp:lastModifiedBy>
  <cp:revision>2</cp:revision>
  <dcterms:created xsi:type="dcterms:W3CDTF">2023-01-23T06:07:16Z</dcterms:created>
  <dcterms:modified xsi:type="dcterms:W3CDTF">2023-01-23T06:40:14Z</dcterms:modified>
  <cp:category>planner;calendarlabs.com</cp:category>
</cp:coreProperties>
</file>